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61" r:id="rId5"/>
    <p:sldId id="293" r:id="rId6"/>
    <p:sldId id="267" r:id="rId7"/>
    <p:sldId id="277" r:id="rId8"/>
    <p:sldId id="264" r:id="rId9"/>
    <p:sldId id="292" r:id="rId10"/>
    <p:sldId id="287" r:id="rId11"/>
    <p:sldId id="289" r:id="rId12"/>
    <p:sldId id="290" r:id="rId13"/>
    <p:sldId id="288" r:id="rId14"/>
    <p:sldId id="266" r:id="rId15"/>
    <p:sldId id="291" r:id="rId16"/>
    <p:sldId id="269" r:id="rId17"/>
    <p:sldId id="270" r:id="rId18"/>
    <p:sldId id="273" r:id="rId19"/>
    <p:sldId id="274" r:id="rId20"/>
    <p:sldId id="278" r:id="rId21"/>
    <p:sldId id="275" r:id="rId22"/>
    <p:sldId id="276" r:id="rId23"/>
    <p:sldId id="279" r:id="rId24"/>
    <p:sldId id="286" r:id="rId25"/>
    <p:sldId id="271" r:id="rId26"/>
    <p:sldId id="272" r:id="rId27"/>
    <p:sldId id="285" r:id="rId28"/>
    <p:sldId id="284" r:id="rId29"/>
    <p:sldId id="280" r:id="rId30"/>
    <p:sldId id="281" r:id="rId31"/>
    <p:sldId id="282" r:id="rId32"/>
    <p:sldId id="283" r:id="rId33"/>
    <p:sldId id="263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1FB0DE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414D8C-4601-4403-BD60-E98F5CE6171C}" v="779" dt="2025-06-11T13:21:14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09" autoAdjust="0"/>
    <p:restoredTop sz="74771" autoAdjust="0"/>
  </p:normalViewPr>
  <p:slideViewPr>
    <p:cSldViewPr snapToGrid="0">
      <p:cViewPr varScale="1">
        <p:scale>
          <a:sx n="82" d="100"/>
          <a:sy n="82" d="100"/>
        </p:scale>
        <p:origin x="3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en VERGNAUD" userId="6bc06c7a-2da2-4c0b-a192-46f7950372c8" providerId="ADAL" clId="{C9414D8C-4601-4403-BD60-E98F5CE6171C}"/>
    <pc:docChg chg="undo custSel addSld delSld modSld">
      <pc:chgData name="Adrien VERGNAUD" userId="6bc06c7a-2da2-4c0b-a192-46f7950372c8" providerId="ADAL" clId="{C9414D8C-4601-4403-BD60-E98F5CE6171C}" dt="2025-06-11T13:27:00.317" v="1751" actId="1036"/>
      <pc:docMkLst>
        <pc:docMk/>
      </pc:docMkLst>
      <pc:sldChg chg="modSp mod">
        <pc:chgData name="Adrien VERGNAUD" userId="6bc06c7a-2da2-4c0b-a192-46f7950372c8" providerId="ADAL" clId="{C9414D8C-4601-4403-BD60-E98F5CE6171C}" dt="2025-06-11T07:57:12.050" v="3" actId="20577"/>
        <pc:sldMkLst>
          <pc:docMk/>
          <pc:sldMk cId="3879950897" sldId="261"/>
        </pc:sldMkLst>
        <pc:spChg chg="mod">
          <ac:chgData name="Adrien VERGNAUD" userId="6bc06c7a-2da2-4c0b-a192-46f7950372c8" providerId="ADAL" clId="{C9414D8C-4601-4403-BD60-E98F5CE6171C}" dt="2025-06-11T07:57:12.050" v="3" actId="20577"/>
          <ac:spMkLst>
            <pc:docMk/>
            <pc:sldMk cId="3879950897" sldId="261"/>
            <ac:spMk id="3" creationId="{60E9FF82-1609-36E6-E2FC-8E0C1A82C723}"/>
          </ac:spMkLst>
        </pc:spChg>
      </pc:sldChg>
      <pc:sldChg chg="modSp mod">
        <pc:chgData name="Adrien VERGNAUD" userId="6bc06c7a-2da2-4c0b-a192-46f7950372c8" providerId="ADAL" clId="{C9414D8C-4601-4403-BD60-E98F5CE6171C}" dt="2025-06-11T13:27:00.317" v="1751" actId="1036"/>
        <pc:sldMkLst>
          <pc:docMk/>
          <pc:sldMk cId="2897436403" sldId="264"/>
        </pc:sldMkLst>
        <pc:spChg chg="mod">
          <ac:chgData name="Adrien VERGNAUD" userId="6bc06c7a-2da2-4c0b-a192-46f7950372c8" providerId="ADAL" clId="{C9414D8C-4601-4403-BD60-E98F5CE6171C}" dt="2025-06-11T08:31:16.702" v="65" actId="20577"/>
          <ac:spMkLst>
            <pc:docMk/>
            <pc:sldMk cId="2897436403" sldId="264"/>
            <ac:spMk id="4" creationId="{1CD0CE67-27E6-253C-DE56-2A5328DE937A}"/>
          </ac:spMkLst>
        </pc:spChg>
        <pc:spChg chg="mod">
          <ac:chgData name="Adrien VERGNAUD" userId="6bc06c7a-2da2-4c0b-a192-46f7950372c8" providerId="ADAL" clId="{C9414D8C-4601-4403-BD60-E98F5CE6171C}" dt="2025-06-11T13:27:00.317" v="1751" actId="1036"/>
          <ac:spMkLst>
            <pc:docMk/>
            <pc:sldMk cId="2897436403" sldId="264"/>
            <ac:spMk id="5" creationId="{ED2515EC-1C7F-7EB6-5C66-61ECBB323C86}"/>
          </ac:spMkLst>
        </pc:spChg>
      </pc:sldChg>
      <pc:sldChg chg="modSp del mod">
        <pc:chgData name="Adrien VERGNAUD" userId="6bc06c7a-2da2-4c0b-a192-46f7950372c8" providerId="ADAL" clId="{C9414D8C-4601-4403-BD60-E98F5CE6171C}" dt="2025-06-11T13:20:44.141" v="1666" actId="47"/>
        <pc:sldMkLst>
          <pc:docMk/>
          <pc:sldMk cId="320387271" sldId="265"/>
        </pc:sldMkLst>
        <pc:spChg chg="mod">
          <ac:chgData name="Adrien VERGNAUD" userId="6bc06c7a-2da2-4c0b-a192-46f7950372c8" providerId="ADAL" clId="{C9414D8C-4601-4403-BD60-E98F5CE6171C}" dt="2025-06-11T12:37:16" v="815" actId="5793"/>
          <ac:spMkLst>
            <pc:docMk/>
            <pc:sldMk cId="320387271" sldId="265"/>
            <ac:spMk id="22" creationId="{5CAA68ED-45C3-2BD8-F848-F645FFCAC7EC}"/>
          </ac:spMkLst>
        </pc:spChg>
      </pc:sldChg>
      <pc:sldChg chg="modSp mod">
        <pc:chgData name="Adrien VERGNAUD" userId="6bc06c7a-2da2-4c0b-a192-46f7950372c8" providerId="ADAL" clId="{C9414D8C-4601-4403-BD60-E98F5CE6171C}" dt="2025-06-11T12:37:10.652" v="811" actId="20577"/>
        <pc:sldMkLst>
          <pc:docMk/>
          <pc:sldMk cId="3566198918" sldId="266"/>
        </pc:sldMkLst>
        <pc:spChg chg="mod">
          <ac:chgData name="Adrien VERGNAUD" userId="6bc06c7a-2da2-4c0b-a192-46f7950372c8" providerId="ADAL" clId="{C9414D8C-4601-4403-BD60-E98F5CE6171C}" dt="2025-06-11T12:37:10.652" v="811" actId="20577"/>
          <ac:spMkLst>
            <pc:docMk/>
            <pc:sldMk cId="3566198918" sldId="266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3:26:00.284" v="1722" actId="20577"/>
        <pc:sldMkLst>
          <pc:docMk/>
          <pc:sldMk cId="2542456091" sldId="267"/>
        </pc:sldMkLst>
        <pc:spChg chg="mod">
          <ac:chgData name="Adrien VERGNAUD" userId="6bc06c7a-2da2-4c0b-a192-46f7950372c8" providerId="ADAL" clId="{C9414D8C-4601-4403-BD60-E98F5CE6171C}" dt="2025-06-11T12:47:26.067" v="1019" actId="20577"/>
          <ac:spMkLst>
            <pc:docMk/>
            <pc:sldMk cId="2542456091" sldId="267"/>
            <ac:spMk id="4" creationId="{CB99F46F-8379-3697-9071-60F421A30BFC}"/>
          </ac:spMkLst>
        </pc:spChg>
        <pc:spChg chg="mod">
          <ac:chgData name="Adrien VERGNAUD" userId="6bc06c7a-2da2-4c0b-a192-46f7950372c8" providerId="ADAL" clId="{C9414D8C-4601-4403-BD60-E98F5CE6171C}" dt="2025-06-11T13:26:00.284" v="1722" actId="20577"/>
          <ac:spMkLst>
            <pc:docMk/>
            <pc:sldMk cId="2542456091" sldId="267"/>
            <ac:spMk id="5" creationId="{B9A6ED2A-68AB-B596-1721-5FDCE23586B6}"/>
          </ac:spMkLst>
        </pc:spChg>
      </pc:sldChg>
      <pc:sldChg chg="modSp mod">
        <pc:chgData name="Adrien VERGNAUD" userId="6bc06c7a-2da2-4c0b-a192-46f7950372c8" providerId="ADAL" clId="{C9414D8C-4601-4403-BD60-E98F5CE6171C}" dt="2025-06-11T13:25:53.868" v="1712" actId="20577"/>
        <pc:sldMkLst>
          <pc:docMk/>
          <pc:sldMk cId="1041366749" sldId="269"/>
        </pc:sldMkLst>
        <pc:spChg chg="mod">
          <ac:chgData name="Adrien VERGNAUD" userId="6bc06c7a-2da2-4c0b-a192-46f7950372c8" providerId="ADAL" clId="{C9414D8C-4601-4403-BD60-E98F5CE6171C}" dt="2025-06-11T13:25:53.868" v="1712" actId="20577"/>
          <ac:spMkLst>
            <pc:docMk/>
            <pc:sldMk cId="1041366749" sldId="269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3:25:48.231" v="1702" actId="20577"/>
        <pc:sldMkLst>
          <pc:docMk/>
          <pc:sldMk cId="356182210" sldId="270"/>
        </pc:sldMkLst>
        <pc:spChg chg="mod">
          <ac:chgData name="Adrien VERGNAUD" userId="6bc06c7a-2da2-4c0b-a192-46f7950372c8" providerId="ADAL" clId="{C9414D8C-4601-4403-BD60-E98F5CE6171C}" dt="2025-06-11T13:25:48.231" v="1702" actId="20577"/>
          <ac:spMkLst>
            <pc:docMk/>
            <pc:sldMk cId="356182210" sldId="270"/>
            <ac:spMk id="22" creationId="{5CAA68ED-45C3-2BD8-F848-F645FFCAC7EC}"/>
          </ac:spMkLst>
        </pc:spChg>
      </pc:sldChg>
      <pc:sldChg chg="modSp mod">
        <pc:chgData name="Adrien VERGNAUD" userId="6bc06c7a-2da2-4c0b-a192-46f7950372c8" providerId="ADAL" clId="{C9414D8C-4601-4403-BD60-E98F5CE6171C}" dt="2025-06-11T12:37:35.760" v="821" actId="20577"/>
        <pc:sldMkLst>
          <pc:docMk/>
          <pc:sldMk cId="1210970982" sldId="271"/>
        </pc:sldMkLst>
        <pc:spChg chg="mod">
          <ac:chgData name="Adrien VERGNAUD" userId="6bc06c7a-2da2-4c0b-a192-46f7950372c8" providerId="ADAL" clId="{C9414D8C-4601-4403-BD60-E98F5CE6171C}" dt="2025-06-11T12:37:35.760" v="821" actId="20577"/>
          <ac:spMkLst>
            <pc:docMk/>
            <pc:sldMk cId="1210970982" sldId="271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2:37:27.506" v="818" actId="20577"/>
        <pc:sldMkLst>
          <pc:docMk/>
          <pc:sldMk cId="326013931" sldId="273"/>
        </pc:sldMkLst>
        <pc:spChg chg="mod">
          <ac:chgData name="Adrien VERGNAUD" userId="6bc06c7a-2da2-4c0b-a192-46f7950372c8" providerId="ADAL" clId="{C9414D8C-4601-4403-BD60-E98F5CE6171C}" dt="2025-06-11T12:37:27.506" v="818" actId="20577"/>
          <ac:spMkLst>
            <pc:docMk/>
            <pc:sldMk cId="326013931" sldId="273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2:37:31.989" v="820" actId="20577"/>
        <pc:sldMkLst>
          <pc:docMk/>
          <pc:sldMk cId="631306711" sldId="275"/>
        </pc:sldMkLst>
        <pc:spChg chg="mod">
          <ac:chgData name="Adrien VERGNAUD" userId="6bc06c7a-2da2-4c0b-a192-46f7950372c8" providerId="ADAL" clId="{C9414D8C-4601-4403-BD60-E98F5CE6171C}" dt="2025-06-11T12:37:31.989" v="820" actId="20577"/>
          <ac:spMkLst>
            <pc:docMk/>
            <pc:sldMk cId="631306711" sldId="275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2:37:40.382" v="822" actId="20577"/>
        <pc:sldMkLst>
          <pc:docMk/>
          <pc:sldMk cId="2303821929" sldId="280"/>
        </pc:sldMkLst>
        <pc:spChg chg="mod">
          <ac:chgData name="Adrien VERGNAUD" userId="6bc06c7a-2da2-4c0b-a192-46f7950372c8" providerId="ADAL" clId="{C9414D8C-4601-4403-BD60-E98F5CE6171C}" dt="2025-06-11T12:37:40.382" v="822" actId="20577"/>
          <ac:spMkLst>
            <pc:docMk/>
            <pc:sldMk cId="2303821929" sldId="280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2:37:44.787" v="823" actId="20577"/>
        <pc:sldMkLst>
          <pc:docMk/>
          <pc:sldMk cId="1323616927" sldId="282"/>
        </pc:sldMkLst>
        <pc:spChg chg="mod">
          <ac:chgData name="Adrien VERGNAUD" userId="6bc06c7a-2da2-4c0b-a192-46f7950372c8" providerId="ADAL" clId="{C9414D8C-4601-4403-BD60-E98F5CE6171C}" dt="2025-06-11T12:37:44.787" v="823" actId="20577"/>
          <ac:spMkLst>
            <pc:docMk/>
            <pc:sldMk cId="1323616927" sldId="282"/>
            <ac:spMk id="6" creationId="{32DDDEAC-2EDC-11AE-E708-7DE105C43456}"/>
          </ac:spMkLst>
        </pc:spChg>
      </pc:sldChg>
      <pc:sldChg chg="addSp delSp modSp new mod modNotesTx">
        <pc:chgData name="Adrien VERGNAUD" userId="6bc06c7a-2da2-4c0b-a192-46f7950372c8" providerId="ADAL" clId="{C9414D8C-4601-4403-BD60-E98F5CE6171C}" dt="2025-06-11T12:43:41.030" v="943" actId="6549"/>
        <pc:sldMkLst>
          <pc:docMk/>
          <pc:sldMk cId="1348487269" sldId="287"/>
        </pc:sldMkLst>
        <pc:spChg chg="add del mod">
          <ac:chgData name="Adrien VERGNAUD" userId="6bc06c7a-2da2-4c0b-a192-46f7950372c8" providerId="ADAL" clId="{C9414D8C-4601-4403-BD60-E98F5CE6171C}" dt="2025-06-11T12:36:57.324" v="806" actId="20577"/>
          <ac:spMkLst>
            <pc:docMk/>
            <pc:sldMk cId="1348487269" sldId="287"/>
            <ac:spMk id="2" creationId="{5A8DEABC-B75E-1A6A-67DB-C527B6213C48}"/>
          </ac:spMkLst>
        </pc:spChg>
        <pc:spChg chg="del">
          <ac:chgData name="Adrien VERGNAUD" userId="6bc06c7a-2da2-4c0b-a192-46f7950372c8" providerId="ADAL" clId="{C9414D8C-4601-4403-BD60-E98F5CE6171C}" dt="2025-06-11T08:02:48.888" v="5" actId="478"/>
          <ac:spMkLst>
            <pc:docMk/>
            <pc:sldMk cId="1348487269" sldId="287"/>
            <ac:spMk id="3" creationId="{1E57CC08-42DC-9C2F-7619-91B578EBE908}"/>
          </ac:spMkLst>
        </pc:spChg>
        <pc:picChg chg="add mod">
          <ac:chgData name="Adrien VERGNAUD" userId="6bc06c7a-2da2-4c0b-a192-46f7950372c8" providerId="ADAL" clId="{C9414D8C-4601-4403-BD60-E98F5CE6171C}" dt="2025-06-11T08:25:58.663" v="48" actId="554"/>
          <ac:picMkLst>
            <pc:docMk/>
            <pc:sldMk cId="1348487269" sldId="287"/>
            <ac:picMk id="5" creationId="{A31B5AD0-1355-718E-D8D6-DEA783A921FD}"/>
          </ac:picMkLst>
        </pc:picChg>
        <pc:picChg chg="add del mod">
          <ac:chgData name="Adrien VERGNAUD" userId="6bc06c7a-2da2-4c0b-a192-46f7950372c8" providerId="ADAL" clId="{C9414D8C-4601-4403-BD60-E98F5CE6171C}" dt="2025-06-11T08:19:26.008" v="12" actId="478"/>
          <ac:picMkLst>
            <pc:docMk/>
            <pc:sldMk cId="1348487269" sldId="287"/>
            <ac:picMk id="7" creationId="{AC4B50B7-71AD-B258-D31A-B89DF4F24796}"/>
          </ac:picMkLst>
        </pc:picChg>
        <pc:picChg chg="add mod">
          <ac:chgData name="Adrien VERGNAUD" userId="6bc06c7a-2da2-4c0b-a192-46f7950372c8" providerId="ADAL" clId="{C9414D8C-4601-4403-BD60-E98F5CE6171C}" dt="2025-06-11T08:25:58.663" v="48" actId="554"/>
          <ac:picMkLst>
            <pc:docMk/>
            <pc:sldMk cId="1348487269" sldId="287"/>
            <ac:picMk id="9" creationId="{48B81EF8-4362-04DE-40A8-E709918119C1}"/>
          </ac:picMkLst>
        </pc:picChg>
        <pc:picChg chg="add del mod">
          <ac:chgData name="Adrien VERGNAUD" userId="6bc06c7a-2da2-4c0b-a192-46f7950372c8" providerId="ADAL" clId="{C9414D8C-4601-4403-BD60-E98F5CE6171C}" dt="2025-06-11T08:24:42.054" v="27" actId="478"/>
          <ac:picMkLst>
            <pc:docMk/>
            <pc:sldMk cId="1348487269" sldId="287"/>
            <ac:picMk id="11" creationId="{29D97447-D64E-4C9C-D55E-BA5C5C46A5E1}"/>
          </ac:picMkLst>
        </pc:picChg>
        <pc:picChg chg="add mod">
          <ac:chgData name="Adrien VERGNAUD" userId="6bc06c7a-2da2-4c0b-a192-46f7950372c8" providerId="ADAL" clId="{C9414D8C-4601-4403-BD60-E98F5CE6171C}" dt="2025-06-11T08:26:15.244" v="49" actId="208"/>
          <ac:picMkLst>
            <pc:docMk/>
            <pc:sldMk cId="1348487269" sldId="287"/>
            <ac:picMk id="13" creationId="{88128338-D92C-A0C5-1DE1-2075ADAD4C33}"/>
          </ac:picMkLst>
        </pc:picChg>
      </pc:sldChg>
      <pc:sldChg chg="addSp delSp modSp new mod modNotesTx">
        <pc:chgData name="Adrien VERGNAUD" userId="6bc06c7a-2da2-4c0b-a192-46f7950372c8" providerId="ADAL" clId="{C9414D8C-4601-4403-BD60-E98F5CE6171C}" dt="2025-06-11T12:43:56.405" v="990" actId="20577"/>
        <pc:sldMkLst>
          <pc:docMk/>
          <pc:sldMk cId="989336859" sldId="288"/>
        </pc:sldMkLst>
        <pc:spChg chg="mod">
          <ac:chgData name="Adrien VERGNAUD" userId="6bc06c7a-2da2-4c0b-a192-46f7950372c8" providerId="ADAL" clId="{C9414D8C-4601-4403-BD60-E98F5CE6171C}" dt="2025-06-11T12:37:04.855" v="809"/>
          <ac:spMkLst>
            <pc:docMk/>
            <pc:sldMk cId="989336859" sldId="288"/>
            <ac:spMk id="2" creationId="{2785A9BD-8B67-70E9-BC5A-D37D26E944C4}"/>
          </ac:spMkLst>
        </pc:spChg>
        <pc:spChg chg="del mod">
          <ac:chgData name="Adrien VERGNAUD" userId="6bc06c7a-2da2-4c0b-a192-46f7950372c8" providerId="ADAL" clId="{C9414D8C-4601-4403-BD60-E98F5CE6171C}" dt="2025-06-11T08:29:44.531" v="52" actId="478"/>
          <ac:spMkLst>
            <pc:docMk/>
            <pc:sldMk cId="989336859" sldId="288"/>
            <ac:spMk id="3" creationId="{E953E39E-C4D9-D2C5-A4A9-05A1FDA3A24E}"/>
          </ac:spMkLst>
        </pc:spChg>
        <pc:spChg chg="add mod">
          <ac:chgData name="Adrien VERGNAUD" userId="6bc06c7a-2da2-4c0b-a192-46f7950372c8" providerId="ADAL" clId="{C9414D8C-4601-4403-BD60-E98F5CE6171C}" dt="2025-06-11T09:10:44.330" v="636" actId="1076"/>
          <ac:spMkLst>
            <pc:docMk/>
            <pc:sldMk cId="989336859" sldId="288"/>
            <ac:spMk id="14" creationId="{69BE507B-63FC-F40D-E0B1-8FA1BE4766B2}"/>
          </ac:spMkLst>
        </pc:spChg>
        <pc:picChg chg="add mod">
          <ac:chgData name="Adrien VERGNAUD" userId="6bc06c7a-2da2-4c0b-a192-46f7950372c8" providerId="ADAL" clId="{C9414D8C-4601-4403-BD60-E98F5CE6171C}" dt="2025-06-11T08:30:06.220" v="55" actId="1076"/>
          <ac:picMkLst>
            <pc:docMk/>
            <pc:sldMk cId="989336859" sldId="288"/>
            <ac:picMk id="5" creationId="{A86FDDD4-E0CC-C12A-BE8D-D33C84E57863}"/>
          </ac:picMkLst>
        </pc:picChg>
        <pc:picChg chg="add mod">
          <ac:chgData name="Adrien VERGNAUD" userId="6bc06c7a-2da2-4c0b-a192-46f7950372c8" providerId="ADAL" clId="{C9414D8C-4601-4403-BD60-E98F5CE6171C}" dt="2025-06-11T08:47:07.183" v="435" actId="1076"/>
          <ac:picMkLst>
            <pc:docMk/>
            <pc:sldMk cId="989336859" sldId="288"/>
            <ac:picMk id="7" creationId="{4718A5AD-8AB4-3AD6-4BC9-8B08B8EABC35}"/>
          </ac:picMkLst>
        </pc:picChg>
        <pc:picChg chg="add mod">
          <ac:chgData name="Adrien VERGNAUD" userId="6bc06c7a-2da2-4c0b-a192-46f7950372c8" providerId="ADAL" clId="{C9414D8C-4601-4403-BD60-E98F5CE6171C}" dt="2025-06-11T08:48:10.590" v="439" actId="962"/>
          <ac:picMkLst>
            <pc:docMk/>
            <pc:sldMk cId="989336859" sldId="288"/>
            <ac:picMk id="9" creationId="{A259D605-67A1-F7F7-B918-C76BD164FBDA}"/>
          </ac:picMkLst>
        </pc:picChg>
        <pc:picChg chg="add mod modCrop">
          <ac:chgData name="Adrien VERGNAUD" userId="6bc06c7a-2da2-4c0b-a192-46f7950372c8" providerId="ADAL" clId="{C9414D8C-4601-4403-BD60-E98F5CE6171C}" dt="2025-06-11T08:50:58.460" v="477" actId="1076"/>
          <ac:picMkLst>
            <pc:docMk/>
            <pc:sldMk cId="989336859" sldId="288"/>
            <ac:picMk id="11" creationId="{F8198A0F-7E09-0A7A-DB0B-D24C37018F44}"/>
          </ac:picMkLst>
        </pc:picChg>
        <pc:picChg chg="add mod">
          <ac:chgData name="Adrien VERGNAUD" userId="6bc06c7a-2da2-4c0b-a192-46f7950372c8" providerId="ADAL" clId="{C9414D8C-4601-4403-BD60-E98F5CE6171C}" dt="2025-06-11T08:50:54.765" v="476" actId="1076"/>
          <ac:picMkLst>
            <pc:docMk/>
            <pc:sldMk cId="989336859" sldId="288"/>
            <ac:picMk id="13" creationId="{C5692C6A-F43D-3607-6E21-B976AF716C6A}"/>
          </ac:picMkLst>
        </pc:picChg>
      </pc:sldChg>
      <pc:sldChg chg="addSp delSp modSp new mod">
        <pc:chgData name="Adrien VERGNAUD" userId="6bc06c7a-2da2-4c0b-a192-46f7950372c8" providerId="ADAL" clId="{C9414D8C-4601-4403-BD60-E98F5CE6171C}" dt="2025-06-11T12:41:10.809" v="939"/>
        <pc:sldMkLst>
          <pc:docMk/>
          <pc:sldMk cId="1201577284" sldId="289"/>
        </pc:sldMkLst>
        <pc:spChg chg="mod">
          <ac:chgData name="Adrien VERGNAUD" userId="6bc06c7a-2da2-4c0b-a192-46f7950372c8" providerId="ADAL" clId="{C9414D8C-4601-4403-BD60-E98F5CE6171C}" dt="2025-06-11T12:37:01.009" v="807"/>
          <ac:spMkLst>
            <pc:docMk/>
            <pc:sldMk cId="1201577284" sldId="289"/>
            <ac:spMk id="2" creationId="{B78E091C-5F3B-99E2-CCB1-1D57BE5938CB}"/>
          </ac:spMkLst>
        </pc:spChg>
        <pc:spChg chg="del">
          <ac:chgData name="Adrien VERGNAUD" userId="6bc06c7a-2da2-4c0b-a192-46f7950372c8" providerId="ADAL" clId="{C9414D8C-4601-4403-BD60-E98F5CE6171C}" dt="2025-06-11T09:25:25.882" v="638" actId="478"/>
          <ac:spMkLst>
            <pc:docMk/>
            <pc:sldMk cId="1201577284" sldId="289"/>
            <ac:spMk id="3" creationId="{65C08EC6-8FA3-9ED0-A797-AAF261B33FD6}"/>
          </ac:spMkLst>
        </pc:spChg>
        <pc:picChg chg="add mod modCrop">
          <ac:chgData name="Adrien VERGNAUD" userId="6bc06c7a-2da2-4c0b-a192-46f7950372c8" providerId="ADAL" clId="{C9414D8C-4601-4403-BD60-E98F5CE6171C}" dt="2025-06-11T12:40:57.958" v="926" actId="732"/>
          <ac:picMkLst>
            <pc:docMk/>
            <pc:sldMk cId="1201577284" sldId="289"/>
            <ac:picMk id="5" creationId="{FF87EFC2-428A-A5E0-7E24-346DEF356C66}"/>
          </ac:picMkLst>
        </pc:picChg>
        <pc:picChg chg="add mod">
          <ac:chgData name="Adrien VERGNAUD" userId="6bc06c7a-2da2-4c0b-a192-46f7950372c8" providerId="ADAL" clId="{C9414D8C-4601-4403-BD60-E98F5CE6171C}" dt="2025-06-11T12:41:10.809" v="939"/>
          <ac:picMkLst>
            <pc:docMk/>
            <pc:sldMk cId="1201577284" sldId="289"/>
            <ac:picMk id="1026" creationId="{48E2B309-20AB-E121-F7AF-024A132EBC9A}"/>
          </ac:picMkLst>
        </pc:picChg>
      </pc:sldChg>
      <pc:sldChg chg="addSp delSp modSp new mod">
        <pc:chgData name="Adrien VERGNAUD" userId="6bc06c7a-2da2-4c0b-a192-46f7950372c8" providerId="ADAL" clId="{C9414D8C-4601-4403-BD60-E98F5CE6171C}" dt="2025-06-11T12:37:03.187" v="808"/>
        <pc:sldMkLst>
          <pc:docMk/>
          <pc:sldMk cId="2681918154" sldId="290"/>
        </pc:sldMkLst>
        <pc:spChg chg="mod">
          <ac:chgData name="Adrien VERGNAUD" userId="6bc06c7a-2da2-4c0b-a192-46f7950372c8" providerId="ADAL" clId="{C9414D8C-4601-4403-BD60-E98F5CE6171C}" dt="2025-06-11T12:37:03.187" v="808"/>
          <ac:spMkLst>
            <pc:docMk/>
            <pc:sldMk cId="2681918154" sldId="290"/>
            <ac:spMk id="2" creationId="{A546A12F-303F-07C6-C87A-895F98C37204}"/>
          </ac:spMkLst>
        </pc:spChg>
        <pc:spChg chg="del">
          <ac:chgData name="Adrien VERGNAUD" userId="6bc06c7a-2da2-4c0b-a192-46f7950372c8" providerId="ADAL" clId="{C9414D8C-4601-4403-BD60-E98F5CE6171C}" dt="2025-06-11T09:31:15.022" v="650" actId="478"/>
          <ac:spMkLst>
            <pc:docMk/>
            <pc:sldMk cId="2681918154" sldId="290"/>
            <ac:spMk id="3" creationId="{97A46E98-2938-C335-63CF-CE7F2020C33F}"/>
          </ac:spMkLst>
        </pc:spChg>
        <pc:picChg chg="add mod">
          <ac:chgData name="Adrien VERGNAUD" userId="6bc06c7a-2da2-4c0b-a192-46f7950372c8" providerId="ADAL" clId="{C9414D8C-4601-4403-BD60-E98F5CE6171C}" dt="2025-06-11T09:32:28.664" v="692" actId="1076"/>
          <ac:picMkLst>
            <pc:docMk/>
            <pc:sldMk cId="2681918154" sldId="290"/>
            <ac:picMk id="2050" creationId="{F52153B1-E062-164C-1776-497EAD71F9A1}"/>
          </ac:picMkLst>
        </pc:picChg>
        <pc:picChg chg="add mod">
          <ac:chgData name="Adrien VERGNAUD" userId="6bc06c7a-2da2-4c0b-a192-46f7950372c8" providerId="ADAL" clId="{C9414D8C-4601-4403-BD60-E98F5CE6171C}" dt="2025-06-11T09:32:25.874" v="691" actId="1037"/>
          <ac:picMkLst>
            <pc:docMk/>
            <pc:sldMk cId="2681918154" sldId="290"/>
            <ac:picMk id="2052" creationId="{5F4D370A-111D-9DDD-0AAD-9D72BBDCB474}"/>
          </ac:picMkLst>
        </pc:picChg>
        <pc:picChg chg="add mod">
          <ac:chgData name="Adrien VERGNAUD" userId="6bc06c7a-2da2-4c0b-a192-46f7950372c8" providerId="ADAL" clId="{C9414D8C-4601-4403-BD60-E98F5CE6171C}" dt="2025-06-11T09:32:25.874" v="691" actId="1037"/>
          <ac:picMkLst>
            <pc:docMk/>
            <pc:sldMk cId="2681918154" sldId="290"/>
            <ac:picMk id="2054" creationId="{FA6653BB-216B-DE88-8DA7-E022B021BE4C}"/>
          </ac:picMkLst>
        </pc:picChg>
      </pc:sldChg>
      <pc:sldChg chg="addSp delSp modSp add mod">
        <pc:chgData name="Adrien VERGNAUD" userId="6bc06c7a-2da2-4c0b-a192-46f7950372c8" providerId="ADAL" clId="{C9414D8C-4601-4403-BD60-E98F5CE6171C}" dt="2025-06-11T13:21:14.397" v="1667" actId="12100"/>
        <pc:sldMkLst>
          <pc:docMk/>
          <pc:sldMk cId="166888153" sldId="291"/>
        </pc:sldMkLst>
        <pc:spChg chg="del">
          <ac:chgData name="Adrien VERGNAUD" userId="6bc06c7a-2da2-4c0b-a192-46f7950372c8" providerId="ADAL" clId="{C9414D8C-4601-4403-BD60-E98F5CE6171C}" dt="2025-06-11T12:22:38.639" v="745" actId="478"/>
          <ac:spMkLst>
            <pc:docMk/>
            <pc:sldMk cId="166888153" sldId="291"/>
            <ac:spMk id="4" creationId="{6E486457-3A41-1903-2674-E6D22625F33C}"/>
          </ac:spMkLst>
        </pc:spChg>
        <pc:spChg chg="add del mod">
          <ac:chgData name="Adrien VERGNAUD" userId="6bc06c7a-2da2-4c0b-a192-46f7950372c8" providerId="ADAL" clId="{C9414D8C-4601-4403-BD60-E98F5CE6171C}" dt="2025-06-11T12:24:15.554" v="746" actId="478"/>
          <ac:spMkLst>
            <pc:docMk/>
            <pc:sldMk cId="166888153" sldId="291"/>
            <ac:spMk id="5" creationId="{FCE5473A-6E98-BA42-CA7B-6A8A493982A1}"/>
          </ac:spMkLst>
        </pc:spChg>
        <pc:spChg chg="del">
          <ac:chgData name="Adrien VERGNAUD" userId="6bc06c7a-2da2-4c0b-a192-46f7950372c8" providerId="ADAL" clId="{C9414D8C-4601-4403-BD60-E98F5CE6171C}" dt="2025-06-11T12:22:38.639" v="745" actId="478"/>
          <ac:spMkLst>
            <pc:docMk/>
            <pc:sldMk cId="166888153" sldId="291"/>
            <ac:spMk id="6" creationId="{7952C14F-C6F8-1B12-5BAE-2A520BC07F3C}"/>
          </ac:spMkLst>
        </pc:spChg>
        <pc:spChg chg="mod">
          <ac:chgData name="Adrien VERGNAUD" userId="6bc06c7a-2da2-4c0b-a192-46f7950372c8" providerId="ADAL" clId="{C9414D8C-4601-4403-BD60-E98F5CE6171C}" dt="2025-06-11T12:37:19.237" v="816" actId="20577"/>
          <ac:spMkLst>
            <pc:docMk/>
            <pc:sldMk cId="166888153" sldId="291"/>
            <ac:spMk id="22" creationId="{5CAA68ED-45C3-2BD8-F848-F645FFCAC7EC}"/>
          </ac:spMkLst>
        </pc:spChg>
        <pc:spChg chg="del">
          <ac:chgData name="Adrien VERGNAUD" userId="6bc06c7a-2da2-4c0b-a192-46f7950372c8" providerId="ADAL" clId="{C9414D8C-4601-4403-BD60-E98F5CE6171C}" dt="2025-06-11T12:22:38.639" v="745" actId="478"/>
          <ac:spMkLst>
            <pc:docMk/>
            <pc:sldMk cId="166888153" sldId="291"/>
            <ac:spMk id="23" creationId="{D13618BF-522A-C71F-EBA5-A7CC00FF41A3}"/>
          </ac:spMkLst>
        </pc:spChg>
        <pc:graphicFrameChg chg="add mod modGraphic">
          <ac:chgData name="Adrien VERGNAUD" userId="6bc06c7a-2da2-4c0b-a192-46f7950372c8" providerId="ADAL" clId="{C9414D8C-4601-4403-BD60-E98F5CE6171C}" dt="2025-06-11T13:21:14.397" v="1667" actId="12100"/>
          <ac:graphicFrameMkLst>
            <pc:docMk/>
            <pc:sldMk cId="166888153" sldId="291"/>
            <ac:graphicFrameMk id="7" creationId="{854530B2-924C-CAE5-5512-FCCF1D36C157}"/>
          </ac:graphicFrameMkLst>
        </pc:graphicFrameChg>
        <pc:picChg chg="del">
          <ac:chgData name="Adrien VERGNAUD" userId="6bc06c7a-2da2-4c0b-a192-46f7950372c8" providerId="ADAL" clId="{C9414D8C-4601-4403-BD60-E98F5CE6171C}" dt="2025-06-11T12:22:38.639" v="745" actId="478"/>
          <ac:picMkLst>
            <pc:docMk/>
            <pc:sldMk cId="166888153" sldId="291"/>
            <ac:picMk id="2" creationId="{99AD5E52-C7E6-A94E-631E-B739BAE0BCBF}"/>
          </ac:picMkLst>
        </pc:picChg>
      </pc:sldChg>
      <pc:sldChg chg="modSp add mod">
        <pc:chgData name="Adrien VERGNAUD" userId="6bc06c7a-2da2-4c0b-a192-46f7950372c8" providerId="ADAL" clId="{C9414D8C-4601-4403-BD60-E98F5CE6171C}" dt="2025-06-11T12:39:44.868" v="869" actId="20577"/>
        <pc:sldMkLst>
          <pc:docMk/>
          <pc:sldMk cId="3228579979" sldId="292"/>
        </pc:sldMkLst>
        <pc:spChg chg="mod">
          <ac:chgData name="Adrien VERGNAUD" userId="6bc06c7a-2da2-4c0b-a192-46f7950372c8" providerId="ADAL" clId="{C9414D8C-4601-4403-BD60-E98F5CE6171C}" dt="2025-06-11T12:39:44.868" v="869" actId="20577"/>
          <ac:spMkLst>
            <pc:docMk/>
            <pc:sldMk cId="3228579979" sldId="292"/>
            <ac:spMk id="6" creationId="{32DDDEAC-2EDC-11AE-E708-7DE105C43456}"/>
          </ac:spMkLst>
        </pc:spChg>
      </pc:sldChg>
      <pc:sldChg chg="addSp delSp modSp new mod modClrScheme chgLayout">
        <pc:chgData name="Adrien VERGNAUD" userId="6bc06c7a-2da2-4c0b-a192-46f7950372c8" providerId="ADAL" clId="{C9414D8C-4601-4403-BD60-E98F5CE6171C}" dt="2025-06-11T13:24:03.721" v="1676" actId="20577"/>
        <pc:sldMkLst>
          <pc:docMk/>
          <pc:sldMk cId="1293189161" sldId="293"/>
        </pc:sldMkLst>
        <pc:spChg chg="del">
          <ac:chgData name="Adrien VERGNAUD" userId="6bc06c7a-2da2-4c0b-a192-46f7950372c8" providerId="ADAL" clId="{C9414D8C-4601-4403-BD60-E98F5CE6171C}" dt="2025-06-11T12:38:01.021" v="825" actId="700"/>
          <ac:spMkLst>
            <pc:docMk/>
            <pc:sldMk cId="1293189161" sldId="293"/>
            <ac:spMk id="2" creationId="{74952B4F-3197-33F3-5B63-CF61BE1D8CBA}"/>
          </ac:spMkLst>
        </pc:spChg>
        <pc:spChg chg="del mod ord">
          <ac:chgData name="Adrien VERGNAUD" userId="6bc06c7a-2da2-4c0b-a192-46f7950372c8" providerId="ADAL" clId="{C9414D8C-4601-4403-BD60-E98F5CE6171C}" dt="2025-06-11T12:38:01.021" v="825" actId="700"/>
          <ac:spMkLst>
            <pc:docMk/>
            <pc:sldMk cId="1293189161" sldId="293"/>
            <ac:spMk id="3" creationId="{B692A0E4-66C7-51E3-C917-A51B48E2802E}"/>
          </ac:spMkLst>
        </pc:spChg>
        <pc:spChg chg="del mod ord">
          <ac:chgData name="Adrien VERGNAUD" userId="6bc06c7a-2da2-4c0b-a192-46f7950372c8" providerId="ADAL" clId="{C9414D8C-4601-4403-BD60-E98F5CE6171C}" dt="2025-06-11T12:38:01.021" v="825" actId="700"/>
          <ac:spMkLst>
            <pc:docMk/>
            <pc:sldMk cId="1293189161" sldId="293"/>
            <ac:spMk id="4" creationId="{1D45B202-D786-6E82-0794-69B79F49085D}"/>
          </ac:spMkLst>
        </pc:spChg>
        <pc:spChg chg="add mod ord">
          <ac:chgData name="Adrien VERGNAUD" userId="6bc06c7a-2da2-4c0b-a192-46f7950372c8" providerId="ADAL" clId="{C9414D8C-4601-4403-BD60-E98F5CE6171C}" dt="2025-06-11T12:39:21.457" v="849" actId="20577"/>
          <ac:spMkLst>
            <pc:docMk/>
            <pc:sldMk cId="1293189161" sldId="293"/>
            <ac:spMk id="5" creationId="{1F961CF0-3AEB-FDB8-460C-6E25D2AC9631}"/>
          </ac:spMkLst>
        </pc:spChg>
        <pc:spChg chg="add mod ord">
          <ac:chgData name="Adrien VERGNAUD" userId="6bc06c7a-2da2-4c0b-a192-46f7950372c8" providerId="ADAL" clId="{C9414D8C-4601-4403-BD60-E98F5CE6171C}" dt="2025-06-11T13:24:03.721" v="1676" actId="20577"/>
          <ac:spMkLst>
            <pc:docMk/>
            <pc:sldMk cId="1293189161" sldId="293"/>
            <ac:spMk id="6" creationId="{F87108C6-46A2-CDC6-9394-7A59860B6576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eur-lex.europa.eu/eli/reg/2024/2847/oj/eng" TargetMode="External"/><Relationship Id="rId2" Type="http://schemas.openxmlformats.org/officeDocument/2006/relationships/hyperlink" Target="https://www.cve.org/CVERecord?id=CVE-2025-24813" TargetMode="External"/><Relationship Id="rId1" Type="http://schemas.openxmlformats.org/officeDocument/2006/relationships/hyperlink" Target="https://www.cve.org/CVERecord?id=CVE-2021-44228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eur-lex.europa.eu/eli/reg/2024/2847/oj/eng" TargetMode="External"/><Relationship Id="rId2" Type="http://schemas.openxmlformats.org/officeDocument/2006/relationships/hyperlink" Target="https://www.cve.org/CVERecord?id=CVE-2025-24813" TargetMode="External"/><Relationship Id="rId1" Type="http://schemas.openxmlformats.org/officeDocument/2006/relationships/hyperlink" Target="https://www.cve.org/CVERecord?id=CVE-2021-44228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B5058E-0C3F-4AE8-9566-387114A3848E}" type="doc">
      <dgm:prSet loTypeId="urn:microsoft.com/office/officeart/2005/8/layout/vList2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fr-FR"/>
        </a:p>
      </dgm:t>
    </dgm:pt>
    <dgm:pt modelId="{0632EAE4-A024-4527-A123-7481311DE833}">
      <dgm:prSet phldrT="[Texte]"/>
      <dgm:spPr/>
      <dgm:t>
        <a:bodyPr/>
        <a:lstStyle/>
        <a:p>
          <a:r>
            <a:rPr lang="fr-FR" dirty="0"/>
            <a:t>Avoir une vision globale </a:t>
          </a:r>
          <a:r>
            <a:rPr lang="fr-FR" i="1" dirty="0"/>
            <a:t>Software Composition </a:t>
          </a:r>
          <a:r>
            <a:rPr lang="fr-FR" i="1" dirty="0" err="1"/>
            <a:t>Analysis</a:t>
          </a:r>
          <a:r>
            <a:rPr lang="fr-FR" dirty="0"/>
            <a:t> (SCA) en production</a:t>
          </a:r>
        </a:p>
      </dgm:t>
    </dgm:pt>
    <dgm:pt modelId="{D799FD0C-1522-4AD6-8D3D-0AEEAF7EB879}" type="parTrans" cxnId="{CE7AAE24-E2AB-43E9-8227-F9B97D385481}">
      <dgm:prSet/>
      <dgm:spPr/>
      <dgm:t>
        <a:bodyPr/>
        <a:lstStyle/>
        <a:p>
          <a:endParaRPr lang="fr-FR"/>
        </a:p>
      </dgm:t>
    </dgm:pt>
    <dgm:pt modelId="{88FA5BE3-E8A2-4064-99D4-89250D3550E6}" type="sibTrans" cxnId="{CE7AAE24-E2AB-43E9-8227-F9B97D385481}">
      <dgm:prSet/>
      <dgm:spPr/>
      <dgm:t>
        <a:bodyPr/>
        <a:lstStyle/>
        <a:p>
          <a:endParaRPr lang="fr-FR"/>
        </a:p>
      </dgm:t>
    </dgm:pt>
    <dgm:pt modelId="{FF7F3A1A-D78F-4EDA-BF98-D8890D381790}">
      <dgm:prSet phldrT="[Texte]"/>
      <dgm:spPr/>
      <dgm:t>
        <a:bodyPr/>
        <a:lstStyle/>
        <a:p>
          <a:r>
            <a:rPr lang="fr-FR" dirty="0"/>
            <a:t>En cas de nouvelle CVE (type </a:t>
          </a:r>
          <a:r>
            <a:rPr lang="fr-FR" dirty="0">
              <a:hlinkClick xmlns:r="http://schemas.openxmlformats.org/officeDocument/2006/relationships" r:id="rId1"/>
            </a:rPr>
            <a:t>log4shell</a:t>
          </a:r>
          <a:r>
            <a:rPr lang="fr-FR" dirty="0"/>
            <a:t>, </a:t>
          </a:r>
          <a:r>
            <a:rPr lang="fr-FR" dirty="0">
              <a:hlinkClick xmlns:r="http://schemas.openxmlformats.org/officeDocument/2006/relationships" r:id="rId2"/>
            </a:rPr>
            <a:t>Tomcat RCE</a:t>
          </a:r>
          <a:r>
            <a:rPr lang="fr-FR" dirty="0"/>
            <a:t>…), identifier rapidement les applications vulnérables en production</a:t>
          </a:r>
        </a:p>
      </dgm:t>
    </dgm:pt>
    <dgm:pt modelId="{85E3A184-74F6-4219-B890-E2BFD79AB69A}" type="parTrans" cxnId="{CFBA8EB4-6324-4CD3-8335-1357C67A2CC5}">
      <dgm:prSet/>
      <dgm:spPr/>
      <dgm:t>
        <a:bodyPr/>
        <a:lstStyle/>
        <a:p>
          <a:endParaRPr lang="fr-FR"/>
        </a:p>
      </dgm:t>
    </dgm:pt>
    <dgm:pt modelId="{30C544E5-AB9A-4CF3-B87B-E59D6415644B}" type="sibTrans" cxnId="{CFBA8EB4-6324-4CD3-8335-1357C67A2CC5}">
      <dgm:prSet/>
      <dgm:spPr/>
      <dgm:t>
        <a:bodyPr/>
        <a:lstStyle/>
        <a:p>
          <a:endParaRPr lang="fr-FR"/>
        </a:p>
      </dgm:t>
    </dgm:pt>
    <dgm:pt modelId="{CB573284-94EC-4D3B-B946-B08D022DBA9F}">
      <dgm:prSet phldrT="[Texte]"/>
      <dgm:spPr/>
      <dgm:t>
        <a:bodyPr/>
        <a:lstStyle/>
        <a:p>
          <a:r>
            <a:rPr lang="fr-FR" dirty="0">
              <a:hlinkClick xmlns:r="http://schemas.openxmlformats.org/officeDocument/2006/relationships" r:id="rId3"/>
            </a:rPr>
            <a:t>Cyber </a:t>
          </a:r>
          <a:r>
            <a:rPr lang="fr-FR" dirty="0" err="1">
              <a:hlinkClick xmlns:r="http://schemas.openxmlformats.org/officeDocument/2006/relationships" r:id="rId3"/>
            </a:rPr>
            <a:t>Resilience</a:t>
          </a:r>
          <a:r>
            <a:rPr lang="fr-FR" dirty="0">
              <a:hlinkClick xmlns:r="http://schemas.openxmlformats.org/officeDocument/2006/relationships" r:id="rId3"/>
            </a:rPr>
            <a:t> </a:t>
          </a:r>
          <a:r>
            <a:rPr lang="fr-FR" dirty="0" err="1">
              <a:hlinkClick xmlns:r="http://schemas.openxmlformats.org/officeDocument/2006/relationships" r:id="rId3"/>
            </a:rPr>
            <a:t>Act</a:t>
          </a:r>
          <a:endParaRPr lang="fr-FR" dirty="0"/>
        </a:p>
      </dgm:t>
    </dgm:pt>
    <dgm:pt modelId="{FA0BA0A4-3939-466B-85EA-D2974A0565DD}" type="parTrans" cxnId="{E488C6E8-4F5E-4EC6-9CEA-4AC2AD02F68F}">
      <dgm:prSet/>
      <dgm:spPr/>
      <dgm:t>
        <a:bodyPr/>
        <a:lstStyle/>
        <a:p>
          <a:endParaRPr lang="fr-FR"/>
        </a:p>
      </dgm:t>
    </dgm:pt>
    <dgm:pt modelId="{05EFE775-B2DC-4A31-AD68-C2E835C9A731}" type="sibTrans" cxnId="{E488C6E8-4F5E-4EC6-9CEA-4AC2AD02F68F}">
      <dgm:prSet/>
      <dgm:spPr/>
      <dgm:t>
        <a:bodyPr/>
        <a:lstStyle/>
        <a:p>
          <a:endParaRPr lang="fr-FR"/>
        </a:p>
      </dgm:t>
    </dgm:pt>
    <dgm:pt modelId="{84709810-A49D-45D5-BA2B-F6FF7626F615}">
      <dgm:prSet phldrT="[Texte]"/>
      <dgm:spPr/>
      <dgm:t>
        <a:bodyPr/>
        <a:lstStyle/>
        <a:p>
          <a:r>
            <a:rPr lang="fr-FR" dirty="0"/>
            <a:t>PCI DSS v4.0</a:t>
          </a:r>
        </a:p>
      </dgm:t>
    </dgm:pt>
    <dgm:pt modelId="{97D64A36-55C1-4D4F-AEA2-41AAEED880CB}" type="parTrans" cxnId="{A850A204-844B-46EE-B995-BD72A81AA79A}">
      <dgm:prSet/>
      <dgm:spPr/>
      <dgm:t>
        <a:bodyPr/>
        <a:lstStyle/>
        <a:p>
          <a:endParaRPr lang="fr-FR"/>
        </a:p>
      </dgm:t>
    </dgm:pt>
    <dgm:pt modelId="{B0ADC6A3-A40C-40D2-93F3-A76E3A3DD065}" type="sibTrans" cxnId="{A850A204-844B-46EE-B995-BD72A81AA79A}">
      <dgm:prSet/>
      <dgm:spPr/>
      <dgm:t>
        <a:bodyPr/>
        <a:lstStyle/>
        <a:p>
          <a:endParaRPr lang="fr-FR"/>
        </a:p>
      </dgm:t>
    </dgm:pt>
    <dgm:pt modelId="{ECB1593A-1B96-4AE8-B300-B4EE89941A17}">
      <dgm:prSet phldrT="[Texte]"/>
      <dgm:spPr/>
      <dgm:t>
        <a:bodyPr/>
        <a:lstStyle/>
        <a:p>
          <a:r>
            <a:rPr lang="en-US" dirty="0"/>
            <a:t>“[…] market surveillance authorities may request manufacturers of such categories of products with digital elements to provide the relevant software bills of materials”</a:t>
          </a:r>
          <a:br>
            <a:rPr lang="fr-FR" dirty="0"/>
          </a:br>
          <a:r>
            <a:rPr lang="fr-FR" dirty="0"/>
            <a:t>Article 13. 25.</a:t>
          </a:r>
        </a:p>
      </dgm:t>
    </dgm:pt>
    <dgm:pt modelId="{9D3FA8B9-8D11-4688-884E-F17B36015650}" type="parTrans" cxnId="{CCE8A9C7-2C49-495D-9379-8AF705B8784B}">
      <dgm:prSet/>
      <dgm:spPr/>
      <dgm:t>
        <a:bodyPr/>
        <a:lstStyle/>
        <a:p>
          <a:endParaRPr lang="fr-FR"/>
        </a:p>
      </dgm:t>
    </dgm:pt>
    <dgm:pt modelId="{70990A71-BA96-46EE-AD4F-7BF999AF7A28}" type="sibTrans" cxnId="{CCE8A9C7-2C49-495D-9379-8AF705B8784B}">
      <dgm:prSet/>
      <dgm:spPr/>
      <dgm:t>
        <a:bodyPr/>
        <a:lstStyle/>
        <a:p>
          <a:endParaRPr lang="fr-FR"/>
        </a:p>
      </dgm:t>
    </dgm:pt>
    <dgm:pt modelId="{1AC8BDD4-2377-49DA-A58F-CF211F075CAE}">
      <dgm:prSet/>
      <dgm:spPr/>
      <dgm:t>
        <a:bodyPr/>
        <a:lstStyle/>
        <a:p>
          <a:r>
            <a:rPr lang="en-US" dirty="0"/>
            <a:t>“An inventory of bespoke and custom software, and third-party software components incorporated into bespoke and custom software is maintained to facilitate vulnerability and patch management.”</a:t>
          </a:r>
          <a:br>
            <a:rPr lang="en-US" dirty="0"/>
          </a:br>
          <a:r>
            <a:rPr lang="fr-FR" dirty="0"/>
            <a:t>Section 6.3.2</a:t>
          </a:r>
        </a:p>
      </dgm:t>
    </dgm:pt>
    <dgm:pt modelId="{DE9BED59-E6AB-455C-8705-8F50C6E7E00A}" type="parTrans" cxnId="{4EDB3AFD-87F3-40E7-8DBA-78F182BC0C03}">
      <dgm:prSet/>
      <dgm:spPr/>
      <dgm:t>
        <a:bodyPr/>
        <a:lstStyle/>
        <a:p>
          <a:endParaRPr lang="fr-FR"/>
        </a:p>
      </dgm:t>
    </dgm:pt>
    <dgm:pt modelId="{D9739F23-68B1-4EF2-A758-0814858D96B5}" type="sibTrans" cxnId="{4EDB3AFD-87F3-40E7-8DBA-78F182BC0C03}">
      <dgm:prSet/>
      <dgm:spPr/>
      <dgm:t>
        <a:bodyPr/>
        <a:lstStyle/>
        <a:p>
          <a:endParaRPr lang="fr-FR"/>
        </a:p>
      </dgm:t>
    </dgm:pt>
    <dgm:pt modelId="{D10E64D8-3EED-4782-AD78-5111F0B5C6EE}">
      <dgm:prSet phldrT="[Texte]"/>
      <dgm:spPr/>
      <dgm:t>
        <a:bodyPr/>
        <a:lstStyle/>
        <a:p>
          <a:r>
            <a:rPr lang="en-US" dirty="0"/>
            <a:t>“In order to facilitate vulnerability analysis, manufacturers should identify and document components contained in the products with digital elements, including by drawing up an SBOM”</a:t>
          </a:r>
          <a:br>
            <a:rPr lang="en-US" dirty="0"/>
          </a:br>
          <a:r>
            <a:rPr lang="en-US" dirty="0"/>
            <a:t>(77)</a:t>
          </a:r>
          <a:endParaRPr lang="fr-FR" dirty="0"/>
        </a:p>
      </dgm:t>
    </dgm:pt>
    <dgm:pt modelId="{9E40E7D2-ECB0-4115-BE9D-FD518B8F82D3}" type="parTrans" cxnId="{91DA61B0-A34C-458C-B860-AFEC0FA0B35D}">
      <dgm:prSet/>
      <dgm:spPr/>
      <dgm:t>
        <a:bodyPr/>
        <a:lstStyle/>
        <a:p>
          <a:endParaRPr lang="fr-FR"/>
        </a:p>
      </dgm:t>
    </dgm:pt>
    <dgm:pt modelId="{E12E8035-855E-410A-B1CA-BB06D7FB771D}" type="sibTrans" cxnId="{91DA61B0-A34C-458C-B860-AFEC0FA0B35D}">
      <dgm:prSet/>
      <dgm:spPr/>
      <dgm:t>
        <a:bodyPr/>
        <a:lstStyle/>
        <a:p>
          <a:endParaRPr lang="fr-FR"/>
        </a:p>
      </dgm:t>
    </dgm:pt>
    <dgm:pt modelId="{92431D1E-A066-4DF2-A2D7-FB9412DA785D}">
      <dgm:prSet phldrT="[Texte]"/>
      <dgm:spPr/>
      <dgm:t>
        <a:bodyPr/>
        <a:lstStyle/>
        <a:p>
          <a:r>
            <a:rPr lang="fr-FR" dirty="0"/>
            <a:t>Conserver un historique auditable du SCA en production </a:t>
          </a:r>
        </a:p>
      </dgm:t>
    </dgm:pt>
    <dgm:pt modelId="{6E550C85-215D-4FD3-A219-B3664EB61D43}" type="parTrans" cxnId="{40F94972-06D4-4641-AC98-41F2F41355CC}">
      <dgm:prSet/>
      <dgm:spPr/>
      <dgm:t>
        <a:bodyPr/>
        <a:lstStyle/>
        <a:p>
          <a:endParaRPr lang="fr-FR"/>
        </a:p>
      </dgm:t>
    </dgm:pt>
    <dgm:pt modelId="{940EA927-933D-46F6-9BA8-7451090C2800}" type="sibTrans" cxnId="{40F94972-06D4-4641-AC98-41F2F41355CC}">
      <dgm:prSet/>
      <dgm:spPr/>
      <dgm:t>
        <a:bodyPr/>
        <a:lstStyle/>
        <a:p>
          <a:endParaRPr lang="fr-FR"/>
        </a:p>
      </dgm:t>
    </dgm:pt>
    <dgm:pt modelId="{04D55273-FF74-47E3-BB6F-82CCB1645FA5}">
      <dgm:prSet phldrT="[Texte]"/>
      <dgm:spPr/>
      <dgm:t>
        <a:bodyPr/>
        <a:lstStyle/>
        <a:p>
          <a:r>
            <a:rPr lang="fr-FR" dirty="0"/>
            <a:t>Attention : un scan SCA est fait sur le dernier tag de release. Cf les cas où il n’est pas déployé en prod.</a:t>
          </a:r>
        </a:p>
      </dgm:t>
    </dgm:pt>
    <dgm:pt modelId="{C22FE52A-5BAE-4994-96CE-E526209FA140}" type="parTrans" cxnId="{4F812AC6-C1C5-4C46-A119-A58F1D83EAB6}">
      <dgm:prSet/>
      <dgm:spPr/>
      <dgm:t>
        <a:bodyPr/>
        <a:lstStyle/>
        <a:p>
          <a:endParaRPr lang="fr-FR"/>
        </a:p>
      </dgm:t>
    </dgm:pt>
    <dgm:pt modelId="{795CDEDC-2370-424E-9F05-2C51D0A2068B}" type="sibTrans" cxnId="{4F812AC6-C1C5-4C46-A119-A58F1D83EAB6}">
      <dgm:prSet/>
      <dgm:spPr/>
      <dgm:t>
        <a:bodyPr/>
        <a:lstStyle/>
        <a:p>
          <a:endParaRPr lang="fr-FR"/>
        </a:p>
      </dgm:t>
    </dgm:pt>
    <dgm:pt modelId="{0F95E700-42FF-4985-A5C6-85BF8D3D2B44}" type="pres">
      <dgm:prSet presAssocID="{B9B5058E-0C3F-4AE8-9566-387114A3848E}" presName="linear" presStyleCnt="0">
        <dgm:presLayoutVars>
          <dgm:animLvl val="lvl"/>
          <dgm:resizeHandles val="exact"/>
        </dgm:presLayoutVars>
      </dgm:prSet>
      <dgm:spPr/>
    </dgm:pt>
    <dgm:pt modelId="{36B51DB6-D61B-476D-8B35-ED4BD303BDF3}" type="pres">
      <dgm:prSet presAssocID="{0632EAE4-A024-4527-A123-7481311DE83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B9FC6A2-2F5A-4B0F-9CB6-82253E2B3AF9}" type="pres">
      <dgm:prSet presAssocID="{88FA5BE3-E8A2-4064-99D4-89250D3550E6}" presName="spacer" presStyleCnt="0"/>
      <dgm:spPr/>
    </dgm:pt>
    <dgm:pt modelId="{EC75A886-E76A-4C78-9B8B-1CFBA4360E34}" type="pres">
      <dgm:prSet presAssocID="{FF7F3A1A-D78F-4EDA-BF98-D8890D38179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630A988-8AD4-41D0-9DB5-D3067E3D7486}" type="pres">
      <dgm:prSet presAssocID="{FF7F3A1A-D78F-4EDA-BF98-D8890D381790}" presName="childText" presStyleLbl="revTx" presStyleIdx="0" presStyleCnt="3">
        <dgm:presLayoutVars>
          <dgm:bulletEnabled val="1"/>
        </dgm:presLayoutVars>
      </dgm:prSet>
      <dgm:spPr/>
    </dgm:pt>
    <dgm:pt modelId="{C36875AF-6164-4366-B08F-D11F064490CD}" type="pres">
      <dgm:prSet presAssocID="{92431D1E-A066-4DF2-A2D7-FB9412DA785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32FE548-1D4E-4AEC-B717-611B103E7C61}" type="pres">
      <dgm:prSet presAssocID="{940EA927-933D-46F6-9BA8-7451090C2800}" presName="spacer" presStyleCnt="0"/>
      <dgm:spPr/>
    </dgm:pt>
    <dgm:pt modelId="{E931A464-0FF3-4A17-96DF-F25F7665BE7D}" type="pres">
      <dgm:prSet presAssocID="{CB573284-94EC-4D3B-B946-B08D022DBA9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EFEE0C1-2EDE-4500-B41B-F509AC843E2E}" type="pres">
      <dgm:prSet presAssocID="{CB573284-94EC-4D3B-B946-B08D022DBA9F}" presName="childText" presStyleLbl="revTx" presStyleIdx="1" presStyleCnt="3">
        <dgm:presLayoutVars>
          <dgm:bulletEnabled val="1"/>
        </dgm:presLayoutVars>
      </dgm:prSet>
      <dgm:spPr/>
    </dgm:pt>
    <dgm:pt modelId="{393DAC10-A791-4935-92A1-E2773644B914}" type="pres">
      <dgm:prSet presAssocID="{84709810-A49D-45D5-BA2B-F6FF7626F615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9B6A3A2-7DD9-48E2-89D7-FD60174AA6BD}" type="pres">
      <dgm:prSet presAssocID="{84709810-A49D-45D5-BA2B-F6FF7626F615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3A519A02-1082-44FC-8875-225A92B7B289}" type="presOf" srcId="{0632EAE4-A024-4527-A123-7481311DE833}" destId="{36B51DB6-D61B-476D-8B35-ED4BD303BDF3}" srcOrd="0" destOrd="0" presId="urn:microsoft.com/office/officeart/2005/8/layout/vList2"/>
    <dgm:cxn modelId="{A850A204-844B-46EE-B995-BD72A81AA79A}" srcId="{B9B5058E-0C3F-4AE8-9566-387114A3848E}" destId="{84709810-A49D-45D5-BA2B-F6FF7626F615}" srcOrd="4" destOrd="0" parTransId="{97D64A36-55C1-4D4F-AEA2-41AAEED880CB}" sibTransId="{B0ADC6A3-A40C-40D2-93F3-A76E3A3DD065}"/>
    <dgm:cxn modelId="{531D9422-5EEA-4FD8-A82F-A07F7B8D92DC}" type="presOf" srcId="{1AC8BDD4-2377-49DA-A58F-CF211F075CAE}" destId="{B9B6A3A2-7DD9-48E2-89D7-FD60174AA6BD}" srcOrd="0" destOrd="0" presId="urn:microsoft.com/office/officeart/2005/8/layout/vList2"/>
    <dgm:cxn modelId="{CE7AAE24-E2AB-43E9-8227-F9B97D385481}" srcId="{B9B5058E-0C3F-4AE8-9566-387114A3848E}" destId="{0632EAE4-A024-4527-A123-7481311DE833}" srcOrd="0" destOrd="0" parTransId="{D799FD0C-1522-4AD6-8D3D-0AEEAF7EB879}" sibTransId="{88FA5BE3-E8A2-4064-99D4-89250D3550E6}"/>
    <dgm:cxn modelId="{94BF3C3C-08E6-46C8-B3FA-46DDE67C4795}" type="presOf" srcId="{04D55273-FF74-47E3-BB6F-82CCB1645FA5}" destId="{D630A988-8AD4-41D0-9DB5-D3067E3D7486}" srcOrd="0" destOrd="0" presId="urn:microsoft.com/office/officeart/2005/8/layout/vList2"/>
    <dgm:cxn modelId="{28E76162-2364-4E07-BC6F-86CA4924F773}" type="presOf" srcId="{84709810-A49D-45D5-BA2B-F6FF7626F615}" destId="{393DAC10-A791-4935-92A1-E2773644B914}" srcOrd="0" destOrd="0" presId="urn:microsoft.com/office/officeart/2005/8/layout/vList2"/>
    <dgm:cxn modelId="{CE69D644-D824-4099-A8D9-F9B572B07899}" type="presOf" srcId="{D10E64D8-3EED-4782-AD78-5111F0B5C6EE}" destId="{9EFEE0C1-2EDE-4500-B41B-F509AC843E2E}" srcOrd="0" destOrd="0" presId="urn:microsoft.com/office/officeart/2005/8/layout/vList2"/>
    <dgm:cxn modelId="{872CAB4F-EE48-4BED-BC06-E92189BD2CC2}" type="presOf" srcId="{FF7F3A1A-D78F-4EDA-BF98-D8890D381790}" destId="{EC75A886-E76A-4C78-9B8B-1CFBA4360E34}" srcOrd="0" destOrd="0" presId="urn:microsoft.com/office/officeart/2005/8/layout/vList2"/>
    <dgm:cxn modelId="{40F94972-06D4-4641-AC98-41F2F41355CC}" srcId="{B9B5058E-0C3F-4AE8-9566-387114A3848E}" destId="{92431D1E-A066-4DF2-A2D7-FB9412DA785D}" srcOrd="2" destOrd="0" parTransId="{6E550C85-215D-4FD3-A219-B3664EB61D43}" sibTransId="{940EA927-933D-46F6-9BA8-7451090C2800}"/>
    <dgm:cxn modelId="{B3B39775-C8CD-4A4E-82F5-16F72350D753}" type="presOf" srcId="{92431D1E-A066-4DF2-A2D7-FB9412DA785D}" destId="{C36875AF-6164-4366-B08F-D11F064490CD}" srcOrd="0" destOrd="0" presId="urn:microsoft.com/office/officeart/2005/8/layout/vList2"/>
    <dgm:cxn modelId="{BC9A0956-A419-4951-9346-AEB84071FF5A}" type="presOf" srcId="{CB573284-94EC-4D3B-B946-B08D022DBA9F}" destId="{E931A464-0FF3-4A17-96DF-F25F7665BE7D}" srcOrd="0" destOrd="0" presId="urn:microsoft.com/office/officeart/2005/8/layout/vList2"/>
    <dgm:cxn modelId="{80BD4E90-D785-430C-B90A-1149A3C215B5}" type="presOf" srcId="{ECB1593A-1B96-4AE8-B300-B4EE89941A17}" destId="{9EFEE0C1-2EDE-4500-B41B-F509AC843E2E}" srcOrd="0" destOrd="1" presId="urn:microsoft.com/office/officeart/2005/8/layout/vList2"/>
    <dgm:cxn modelId="{91DA61B0-A34C-458C-B860-AFEC0FA0B35D}" srcId="{CB573284-94EC-4D3B-B946-B08D022DBA9F}" destId="{D10E64D8-3EED-4782-AD78-5111F0B5C6EE}" srcOrd="0" destOrd="0" parTransId="{9E40E7D2-ECB0-4115-BE9D-FD518B8F82D3}" sibTransId="{E12E8035-855E-410A-B1CA-BB06D7FB771D}"/>
    <dgm:cxn modelId="{CFBA8EB4-6324-4CD3-8335-1357C67A2CC5}" srcId="{B9B5058E-0C3F-4AE8-9566-387114A3848E}" destId="{FF7F3A1A-D78F-4EDA-BF98-D8890D381790}" srcOrd="1" destOrd="0" parTransId="{85E3A184-74F6-4219-B890-E2BFD79AB69A}" sibTransId="{30C544E5-AB9A-4CF3-B87B-E59D6415644B}"/>
    <dgm:cxn modelId="{20D4A1B5-56CD-469D-AAA4-3A579CFF5B43}" type="presOf" srcId="{B9B5058E-0C3F-4AE8-9566-387114A3848E}" destId="{0F95E700-42FF-4985-A5C6-85BF8D3D2B44}" srcOrd="0" destOrd="0" presId="urn:microsoft.com/office/officeart/2005/8/layout/vList2"/>
    <dgm:cxn modelId="{4F812AC6-C1C5-4C46-A119-A58F1D83EAB6}" srcId="{FF7F3A1A-D78F-4EDA-BF98-D8890D381790}" destId="{04D55273-FF74-47E3-BB6F-82CCB1645FA5}" srcOrd="0" destOrd="0" parTransId="{C22FE52A-5BAE-4994-96CE-E526209FA140}" sibTransId="{795CDEDC-2370-424E-9F05-2C51D0A2068B}"/>
    <dgm:cxn modelId="{CCE8A9C7-2C49-495D-9379-8AF705B8784B}" srcId="{CB573284-94EC-4D3B-B946-B08D022DBA9F}" destId="{ECB1593A-1B96-4AE8-B300-B4EE89941A17}" srcOrd="1" destOrd="0" parTransId="{9D3FA8B9-8D11-4688-884E-F17B36015650}" sibTransId="{70990A71-BA96-46EE-AD4F-7BF999AF7A28}"/>
    <dgm:cxn modelId="{E488C6E8-4F5E-4EC6-9CEA-4AC2AD02F68F}" srcId="{B9B5058E-0C3F-4AE8-9566-387114A3848E}" destId="{CB573284-94EC-4D3B-B946-B08D022DBA9F}" srcOrd="3" destOrd="0" parTransId="{FA0BA0A4-3939-466B-85EA-D2974A0565DD}" sibTransId="{05EFE775-B2DC-4A31-AD68-C2E835C9A731}"/>
    <dgm:cxn modelId="{4EDB3AFD-87F3-40E7-8DBA-78F182BC0C03}" srcId="{84709810-A49D-45D5-BA2B-F6FF7626F615}" destId="{1AC8BDD4-2377-49DA-A58F-CF211F075CAE}" srcOrd="0" destOrd="0" parTransId="{DE9BED59-E6AB-455C-8705-8F50C6E7E00A}" sibTransId="{D9739F23-68B1-4EF2-A758-0814858D96B5}"/>
    <dgm:cxn modelId="{1F4B37CC-21D8-43E8-AACE-872CC64036CB}" type="presParOf" srcId="{0F95E700-42FF-4985-A5C6-85BF8D3D2B44}" destId="{36B51DB6-D61B-476D-8B35-ED4BD303BDF3}" srcOrd="0" destOrd="0" presId="urn:microsoft.com/office/officeart/2005/8/layout/vList2"/>
    <dgm:cxn modelId="{3243D407-87F0-422C-A3CE-5B9B0525BE8F}" type="presParOf" srcId="{0F95E700-42FF-4985-A5C6-85BF8D3D2B44}" destId="{AB9FC6A2-2F5A-4B0F-9CB6-82253E2B3AF9}" srcOrd="1" destOrd="0" presId="urn:microsoft.com/office/officeart/2005/8/layout/vList2"/>
    <dgm:cxn modelId="{71C0FD5F-224A-4C6B-9D12-6F824607DCCE}" type="presParOf" srcId="{0F95E700-42FF-4985-A5C6-85BF8D3D2B44}" destId="{EC75A886-E76A-4C78-9B8B-1CFBA4360E34}" srcOrd="2" destOrd="0" presId="urn:microsoft.com/office/officeart/2005/8/layout/vList2"/>
    <dgm:cxn modelId="{CF7149E0-BBB6-4D59-BDA3-23FDC3FD6388}" type="presParOf" srcId="{0F95E700-42FF-4985-A5C6-85BF8D3D2B44}" destId="{D630A988-8AD4-41D0-9DB5-D3067E3D7486}" srcOrd="3" destOrd="0" presId="urn:microsoft.com/office/officeart/2005/8/layout/vList2"/>
    <dgm:cxn modelId="{1B11A1E8-4A4D-4C67-9F10-18997A2B065D}" type="presParOf" srcId="{0F95E700-42FF-4985-A5C6-85BF8D3D2B44}" destId="{C36875AF-6164-4366-B08F-D11F064490CD}" srcOrd="4" destOrd="0" presId="urn:microsoft.com/office/officeart/2005/8/layout/vList2"/>
    <dgm:cxn modelId="{20F11429-77AA-4BCD-B6EF-2040FD901C3D}" type="presParOf" srcId="{0F95E700-42FF-4985-A5C6-85BF8D3D2B44}" destId="{732FE548-1D4E-4AEC-B717-611B103E7C61}" srcOrd="5" destOrd="0" presId="urn:microsoft.com/office/officeart/2005/8/layout/vList2"/>
    <dgm:cxn modelId="{49052877-8AB2-4612-AF91-ECC7A81B83A9}" type="presParOf" srcId="{0F95E700-42FF-4985-A5C6-85BF8D3D2B44}" destId="{E931A464-0FF3-4A17-96DF-F25F7665BE7D}" srcOrd="6" destOrd="0" presId="urn:microsoft.com/office/officeart/2005/8/layout/vList2"/>
    <dgm:cxn modelId="{DBF5D730-3B1D-4904-95CE-E69E04B6C4E7}" type="presParOf" srcId="{0F95E700-42FF-4985-A5C6-85BF8D3D2B44}" destId="{9EFEE0C1-2EDE-4500-B41B-F509AC843E2E}" srcOrd="7" destOrd="0" presId="urn:microsoft.com/office/officeart/2005/8/layout/vList2"/>
    <dgm:cxn modelId="{37DE0FE7-839A-4813-B46D-7ECC055762BB}" type="presParOf" srcId="{0F95E700-42FF-4985-A5C6-85BF8D3D2B44}" destId="{393DAC10-A791-4935-92A1-E2773644B914}" srcOrd="8" destOrd="0" presId="urn:microsoft.com/office/officeart/2005/8/layout/vList2"/>
    <dgm:cxn modelId="{567E0C9F-C4F9-47B3-A31C-B82582DCEB19}" type="presParOf" srcId="{0F95E700-42FF-4985-A5C6-85BF8D3D2B44}" destId="{B9B6A3A2-7DD9-48E2-89D7-FD60174AA6B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51DB6-D61B-476D-8B35-ED4BD303BDF3}">
      <dsp:nvSpPr>
        <dsp:cNvPr id="0" name=""/>
        <dsp:cNvSpPr/>
      </dsp:nvSpPr>
      <dsp:spPr>
        <a:xfrm>
          <a:off x="0" y="11289"/>
          <a:ext cx="10368384" cy="6356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Avoir une vision globale </a:t>
          </a:r>
          <a:r>
            <a:rPr lang="fr-FR" sz="1600" i="1" kern="1200" dirty="0"/>
            <a:t>Software Composition </a:t>
          </a:r>
          <a:r>
            <a:rPr lang="fr-FR" sz="1600" i="1" kern="1200" dirty="0" err="1"/>
            <a:t>Analysis</a:t>
          </a:r>
          <a:r>
            <a:rPr lang="fr-FR" sz="1600" kern="1200" dirty="0"/>
            <a:t> (SCA) en production</a:t>
          </a:r>
        </a:p>
      </dsp:txBody>
      <dsp:txXfrm>
        <a:off x="31028" y="42317"/>
        <a:ext cx="10306328" cy="573546"/>
      </dsp:txXfrm>
    </dsp:sp>
    <dsp:sp modelId="{EC75A886-E76A-4C78-9B8B-1CFBA4360E34}">
      <dsp:nvSpPr>
        <dsp:cNvPr id="0" name=""/>
        <dsp:cNvSpPr/>
      </dsp:nvSpPr>
      <dsp:spPr>
        <a:xfrm>
          <a:off x="0" y="692971"/>
          <a:ext cx="10368384" cy="6356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En cas de nouvelle CVE (type </a:t>
          </a:r>
          <a:r>
            <a:rPr lang="fr-FR" sz="1600" kern="1200" dirty="0">
              <a:hlinkClick xmlns:r="http://schemas.openxmlformats.org/officeDocument/2006/relationships" r:id="rId1"/>
            </a:rPr>
            <a:t>log4shell</a:t>
          </a:r>
          <a:r>
            <a:rPr lang="fr-FR" sz="1600" kern="1200" dirty="0"/>
            <a:t>, </a:t>
          </a:r>
          <a:r>
            <a:rPr lang="fr-FR" sz="1600" kern="1200" dirty="0">
              <a:hlinkClick xmlns:r="http://schemas.openxmlformats.org/officeDocument/2006/relationships" r:id="rId2"/>
            </a:rPr>
            <a:t>Tomcat RCE</a:t>
          </a:r>
          <a:r>
            <a:rPr lang="fr-FR" sz="1600" kern="1200" dirty="0"/>
            <a:t>…), identifier rapidement les applications vulnérables en production</a:t>
          </a:r>
        </a:p>
      </dsp:txBody>
      <dsp:txXfrm>
        <a:off x="31028" y="723999"/>
        <a:ext cx="10306328" cy="573546"/>
      </dsp:txXfrm>
    </dsp:sp>
    <dsp:sp modelId="{D630A988-8AD4-41D0-9DB5-D3067E3D7486}">
      <dsp:nvSpPr>
        <dsp:cNvPr id="0" name=""/>
        <dsp:cNvSpPr/>
      </dsp:nvSpPr>
      <dsp:spPr>
        <a:xfrm>
          <a:off x="0" y="1328574"/>
          <a:ext cx="10368384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19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Attention : un scan SCA est fait sur le dernier tag de release. Cf les cas où il n’est pas déployé en prod.</a:t>
          </a:r>
        </a:p>
      </dsp:txBody>
      <dsp:txXfrm>
        <a:off x="0" y="1328574"/>
        <a:ext cx="10368384" cy="264960"/>
      </dsp:txXfrm>
    </dsp:sp>
    <dsp:sp modelId="{C36875AF-6164-4366-B08F-D11F064490CD}">
      <dsp:nvSpPr>
        <dsp:cNvPr id="0" name=""/>
        <dsp:cNvSpPr/>
      </dsp:nvSpPr>
      <dsp:spPr>
        <a:xfrm>
          <a:off x="0" y="1593534"/>
          <a:ext cx="10368384" cy="6356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Conserver un historique auditable du SCA en production </a:t>
          </a:r>
        </a:p>
      </dsp:txBody>
      <dsp:txXfrm>
        <a:off x="31028" y="1624562"/>
        <a:ext cx="10306328" cy="573546"/>
      </dsp:txXfrm>
    </dsp:sp>
    <dsp:sp modelId="{E931A464-0FF3-4A17-96DF-F25F7665BE7D}">
      <dsp:nvSpPr>
        <dsp:cNvPr id="0" name=""/>
        <dsp:cNvSpPr/>
      </dsp:nvSpPr>
      <dsp:spPr>
        <a:xfrm>
          <a:off x="0" y="2275216"/>
          <a:ext cx="10368384" cy="6356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hlinkClick xmlns:r="http://schemas.openxmlformats.org/officeDocument/2006/relationships" r:id="rId3"/>
            </a:rPr>
            <a:t>Cyber </a:t>
          </a:r>
          <a:r>
            <a:rPr lang="fr-FR" sz="1600" kern="1200" dirty="0" err="1">
              <a:hlinkClick xmlns:r="http://schemas.openxmlformats.org/officeDocument/2006/relationships" r:id="rId3"/>
            </a:rPr>
            <a:t>Resilience</a:t>
          </a:r>
          <a:r>
            <a:rPr lang="fr-FR" sz="1600" kern="1200" dirty="0">
              <a:hlinkClick xmlns:r="http://schemas.openxmlformats.org/officeDocument/2006/relationships" r:id="rId3"/>
            </a:rPr>
            <a:t> </a:t>
          </a:r>
          <a:r>
            <a:rPr lang="fr-FR" sz="1600" kern="1200" dirty="0" err="1">
              <a:hlinkClick xmlns:r="http://schemas.openxmlformats.org/officeDocument/2006/relationships" r:id="rId3"/>
            </a:rPr>
            <a:t>Act</a:t>
          </a:r>
          <a:endParaRPr lang="fr-FR" sz="1600" kern="1200" dirty="0"/>
        </a:p>
      </dsp:txBody>
      <dsp:txXfrm>
        <a:off x="31028" y="2306244"/>
        <a:ext cx="10306328" cy="573546"/>
      </dsp:txXfrm>
    </dsp:sp>
    <dsp:sp modelId="{9EFEE0C1-2EDE-4500-B41B-F509AC843E2E}">
      <dsp:nvSpPr>
        <dsp:cNvPr id="0" name=""/>
        <dsp:cNvSpPr/>
      </dsp:nvSpPr>
      <dsp:spPr>
        <a:xfrm>
          <a:off x="0" y="2910819"/>
          <a:ext cx="10368384" cy="1092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19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“In order to facilitate vulnerability analysis, manufacturers should identify and document components contained in the products with digital elements, including by drawing up an SBOM”</a:t>
          </a:r>
          <a:br>
            <a:rPr lang="en-US" sz="1200" kern="1200" dirty="0"/>
          </a:br>
          <a:r>
            <a:rPr lang="en-US" sz="1200" kern="1200" dirty="0"/>
            <a:t>(77)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“[…] market surveillance authorities may request manufacturers of such categories of products with digital elements to provide the relevant software bills of materials”</a:t>
          </a:r>
          <a:br>
            <a:rPr lang="fr-FR" sz="1200" kern="1200" dirty="0"/>
          </a:br>
          <a:r>
            <a:rPr lang="fr-FR" sz="1200" kern="1200" dirty="0"/>
            <a:t>Article 13. 25.</a:t>
          </a:r>
        </a:p>
      </dsp:txBody>
      <dsp:txXfrm>
        <a:off x="0" y="2910819"/>
        <a:ext cx="10368384" cy="1092960"/>
      </dsp:txXfrm>
    </dsp:sp>
    <dsp:sp modelId="{393DAC10-A791-4935-92A1-E2773644B914}">
      <dsp:nvSpPr>
        <dsp:cNvPr id="0" name=""/>
        <dsp:cNvSpPr/>
      </dsp:nvSpPr>
      <dsp:spPr>
        <a:xfrm>
          <a:off x="0" y="4003779"/>
          <a:ext cx="10368384" cy="63560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PCI DSS v4.0</a:t>
          </a:r>
        </a:p>
      </dsp:txBody>
      <dsp:txXfrm>
        <a:off x="31028" y="4034807"/>
        <a:ext cx="10306328" cy="573546"/>
      </dsp:txXfrm>
    </dsp:sp>
    <dsp:sp modelId="{B9B6A3A2-7DD9-48E2-89D7-FD60174AA6BD}">
      <dsp:nvSpPr>
        <dsp:cNvPr id="0" name=""/>
        <dsp:cNvSpPr/>
      </dsp:nvSpPr>
      <dsp:spPr>
        <a:xfrm>
          <a:off x="0" y="4639381"/>
          <a:ext cx="10368384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196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/>
            <a:t>“An inventory of bespoke and custom software, and third-party software components incorporated into bespoke and custom software is maintained to facilitate vulnerability and patch management.”</a:t>
          </a:r>
          <a:br>
            <a:rPr lang="en-US" sz="1200" kern="1200" dirty="0"/>
          </a:br>
          <a:r>
            <a:rPr lang="fr-FR" sz="1200" kern="1200" dirty="0"/>
            <a:t>Section 6.3.2</a:t>
          </a:r>
        </a:p>
      </dsp:txBody>
      <dsp:txXfrm>
        <a:off x="0" y="4639381"/>
        <a:ext cx="10368384" cy="546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01875-1732-4D3A-AE0A-02125039605F}" type="datetimeFigureOut">
              <a:rPr lang="fr-FR" smtClean="0"/>
              <a:t>11/06/2025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DA131-B735-44C6-A8EE-C3B7836E79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566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DevOps : culture d’entreprise qui vise à faire collaborer les </a:t>
            </a:r>
            <a:r>
              <a:rPr lang="fr-FR" dirty="0" err="1"/>
              <a:t>dév</a:t>
            </a:r>
            <a:r>
              <a:rPr lang="fr-FR" dirty="0"/>
              <a:t> et les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La sécurité, le Machine Learning, l’optimisation financière sont des métiers.</a:t>
            </a:r>
          </a:p>
          <a:p>
            <a:r>
              <a:rPr lang="fr-FR" dirty="0"/>
              <a:t>On peut ajouter tout ce qu’on veut. Par exemple si on souhaite que la </a:t>
            </a:r>
            <a:r>
              <a:rPr lang="fr-FR" dirty="0" err="1"/>
              <a:t>toolchain</a:t>
            </a:r>
            <a:r>
              <a:rPr lang="fr-FR" dirty="0"/>
              <a:t> (Forge logicielle) soit optimisée (performances), on fait du </a:t>
            </a:r>
            <a:r>
              <a:rPr lang="fr-FR" dirty="0" err="1"/>
              <a:t>DevPerfOps</a:t>
            </a:r>
            <a:r>
              <a:rPr lang="fr-FR" dirty="0"/>
              <a:t>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913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Retenir 1 chose : « </a:t>
            </a:r>
            <a:r>
              <a:rPr lang="fr-FR" dirty="0" err="1"/>
              <a:t>DevSecOps</a:t>
            </a:r>
            <a:r>
              <a:rPr lang="fr-FR" dirty="0"/>
              <a:t> » controversé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Les gens sérieux parlent de sécurité applicative</a:t>
            </a:r>
          </a:p>
          <a:p>
            <a:r>
              <a:rPr lang="fr-FR" dirty="0"/>
              <a:t>La sécurité applicative inclut la sécurisation dans le cycle de vie du développement logiciel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95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docker container </a:t>
            </a:r>
            <a:r>
              <a:rPr lang="fr-FR" dirty="0" err="1"/>
              <a:t>ps</a:t>
            </a:r>
            <a:r>
              <a:rPr lang="fr-FR" dirty="0"/>
              <a:t> –a</a:t>
            </a:r>
          </a:p>
          <a:p>
            <a:r>
              <a:rPr lang="fr-FR" dirty="0"/>
              <a:t>docker container start </a:t>
            </a:r>
            <a:r>
              <a:rPr lang="fr-FR" dirty="0" err="1"/>
              <a:t>dependency-track</a:t>
            </a:r>
            <a:endParaRPr lang="fr-FR" dirty="0"/>
          </a:p>
          <a:p>
            <a:r>
              <a:rPr lang="en-US" dirty="0"/>
              <a:t>docker container logs --follow dependency-track</a:t>
            </a:r>
            <a:endParaRPr lang="fr-FR" dirty="0"/>
          </a:p>
          <a:p>
            <a:endParaRPr lang="fr-FR" dirty="0"/>
          </a:p>
          <a:p>
            <a:r>
              <a:rPr lang="en-US" dirty="0"/>
              <a:t>docker container run -m 8192m -p 8080:8080 --name dependency-track -v dependency-track:/data </a:t>
            </a:r>
            <a:r>
              <a:rPr lang="en-US" dirty="0" err="1"/>
              <a:t>dependencytrack</a:t>
            </a:r>
            <a:r>
              <a:rPr lang="en-US" dirty="0"/>
              <a:t>/bundled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373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95D8B98-67E2-3308-CD7E-BA5A38F77D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2484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atamaniacrm.sharepoint.com/sites/CAT-SECURITE/Documents/Forms/AllItems.aspx?id=%2Fsites%2FCAT%2DSECURITE%2FDocuments%2F60%20%2D%20Veille%2F20%20%2D%20Veille%20m%C3%A9thodologique%2FApplication%5FSecurity%5FProgram%5FHandbook%2Epdf&amp;parent=%2Fsites%2FCAT%2DSECURITE%2FDocuments%2F60%20%2D%20Veille%2F20%20%2D%20Veille%20m%C3%A9thodologique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exusconnect.io/articles/spdx-cyclonedx-or-swid-navigating-the-sbom-standard-landscape" TargetMode="External"/><Relationship Id="rId2" Type="http://schemas.openxmlformats.org/officeDocument/2006/relationships/hyperlink" Target="https://scvs.owasp.org/bom-maturity-model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hyperlink" Target="https://worklifenotes.com/2025/01/21/why-we-chose-cyclonedx-over-spdx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igital-strategy.ec.europa.eu/en/policies/cyber-resilience-act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sbom-demo/dependency-track-export/-/raw/main/webgoat-export.xlsx?ref_type=heads" TargetMode="External"/><Relationship Id="rId2" Type="http://schemas.openxmlformats.org/officeDocument/2006/relationships/hyperlink" Target="https://gitlab.com/sbom-demo/webgoat/-/blob/main/.gitlab-ci.yml?ref_type=head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oxx.fr/agenda-2025/talk/vol-au-dessus-d-un-nid-de-vulnerabilites/" TargetMode="External"/><Relationship Id="rId2" Type="http://schemas.openxmlformats.org/officeDocument/2006/relationships/hyperlink" Target="https://jfrog.com/learn/sdlc/sbom/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sbom-demo/spring-hello" TargetMode="External"/><Relationship Id="rId2" Type="http://schemas.openxmlformats.org/officeDocument/2006/relationships/hyperlink" Target="https://github.com/CycloneDX/cdxgen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hyperlink" Target="https://gitlab.com/sbom-demo/dependency-track-export/-/raw/main/spring_hello-export.xlsx?ref_type=head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orklifenotes.com/2025/01/14/why-a-single-sbom-is-never-enough/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138.68.93.168:8080/dashboar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lab.com/sbom-demo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138.68.93.168:8080/api/openapi.json" TargetMode="External"/><Relationship Id="rId2" Type="http://schemas.openxmlformats.org/officeDocument/2006/relationships/hyperlink" Target="https://docs.dependencytrack.org/integrations/rest-api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lab.com/sbom-demo/dependency-track-export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yclonedx.org/capabilities/obom/" TargetMode="External"/><Relationship Id="rId2" Type="http://schemas.openxmlformats.org/officeDocument/2006/relationships/hyperlink" Target="https://fossa.com/blog/sbom-examples-explained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yclonedx.org/capabilities/cbom/" TargetMode="External"/><Relationship Id="rId5" Type="http://schemas.openxmlformats.org/officeDocument/2006/relationships/hyperlink" Target="https://cyclonedx.org/tool-center/" TargetMode="External"/><Relationship Id="rId4" Type="http://schemas.openxmlformats.org/officeDocument/2006/relationships/hyperlink" Target="https://cyclonedx.org/specification/overview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yclonedx.github.io/cdxgen/#/" TargetMode="External"/><Relationship Id="rId3" Type="http://schemas.openxmlformats.org/officeDocument/2006/relationships/hyperlink" Target="https://github.com/dlucasd/vol-au-dessus-d-un-nid-de-vulnerabilites" TargetMode="External"/><Relationship Id="rId7" Type="http://schemas.openxmlformats.org/officeDocument/2006/relationships/hyperlink" Target="https://cyclonedx.org/" TargetMode="External"/><Relationship Id="rId2" Type="http://schemas.openxmlformats.org/officeDocument/2006/relationships/hyperlink" Target="https://www.devoxx.fr/agenda-2025/talk/vol-au-dessus-d-un-nid-de-vulnerabilites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nexusconnect.io/articles/spdx-cyclonedx-or-swid-navigating-the-sbom-standard-landscape" TargetMode="External"/><Relationship Id="rId11" Type="http://schemas.openxmlformats.org/officeDocument/2006/relationships/hyperlink" Target="https://dependencytrack.org/" TargetMode="External"/><Relationship Id="rId5" Type="http://schemas.openxmlformats.org/officeDocument/2006/relationships/hyperlink" Target="https://worklifenotes.com/2025/01/21/why-we-chose-cyclonedx-over-spdx/" TargetMode="External"/><Relationship Id="rId10" Type="http://schemas.openxmlformats.org/officeDocument/2006/relationships/hyperlink" Target="https://owasp.org/www-project-dependency-track/" TargetMode="External"/><Relationship Id="rId4" Type="http://schemas.openxmlformats.org/officeDocument/2006/relationships/hyperlink" Target="https://worklifenotes.com/2025/01/14/why-a-single-sbom-is-never-enough/" TargetMode="External"/><Relationship Id="rId9" Type="http://schemas.openxmlformats.org/officeDocument/2006/relationships/hyperlink" Target="https://github.com/CycloneDX/cyclonedx-cli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6967643" y="3210214"/>
            <a:ext cx="3124368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/>
            <a:r>
              <a:rPr lang="fr-FR" b="1" dirty="0">
                <a:latin typeface="+mj-lt"/>
              </a:rPr>
              <a:t>Meetup </a:t>
            </a:r>
            <a:r>
              <a:rPr lang="fr-FR" b="1" dirty="0" err="1">
                <a:latin typeface="+mj-lt"/>
              </a:rPr>
              <a:t>AppSec</a:t>
            </a:r>
            <a:r>
              <a:rPr lang="fr-FR" b="1" dirty="0">
                <a:latin typeface="+mj-lt"/>
              </a:rPr>
              <a:t> SBOM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6967643" y="4152702"/>
            <a:ext cx="3124368" cy="168916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19 juin 2025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64539A2-96C6-872E-3EC8-16E6033B4BF2}"/>
              </a:ext>
            </a:extLst>
          </p:cNvPr>
          <p:cNvCxnSpPr>
            <a:cxnSpLocks/>
          </p:cNvCxnSpPr>
          <p:nvPr/>
        </p:nvCxnSpPr>
        <p:spPr>
          <a:xfrm>
            <a:off x="6735854" y="4918973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85A9BD-8B67-70E9-BC5A-D37D26E9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AppSec</a:t>
            </a:r>
            <a:r>
              <a:rPr lang="fr-FR" dirty="0"/>
              <a:t> vs </a:t>
            </a:r>
            <a:r>
              <a:rPr lang="fr-FR" dirty="0" err="1"/>
              <a:t>DevSecOps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6FDDD4-E0CC-C12A-BE8D-D33C84E57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203" y="873000"/>
            <a:ext cx="4066067" cy="5112000"/>
          </a:xfrm>
          <a:prstGeom prst="rect">
            <a:avLst/>
          </a:prstGeom>
        </p:spPr>
      </p:pic>
      <p:pic>
        <p:nvPicPr>
          <p:cNvPr id="7" name="Image 6" descr="Une image contenant texte, Police, capture d’écran, Bleu électrique&#10;&#10;Description générée automatiquement">
            <a:extLst>
              <a:ext uri="{FF2B5EF4-FFF2-40B4-BE49-F238E27FC236}">
                <a16:creationId xmlns:a16="http://schemas.microsoft.com/office/drawing/2014/main" id="{4718A5AD-8AB4-3AD6-4BC9-8B08B8EAB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934550"/>
            <a:ext cx="2183364" cy="2183364"/>
          </a:xfrm>
          <a:prstGeom prst="rect">
            <a:avLst/>
          </a:prstGeom>
        </p:spPr>
      </p:pic>
      <p:pic>
        <p:nvPicPr>
          <p:cNvPr id="9" name="Image 8" descr="Une image contenant texte, oiseau, Oiseau de proie, faucon&#10;&#10;Description générée automatiquement">
            <a:extLst>
              <a:ext uri="{FF2B5EF4-FFF2-40B4-BE49-F238E27FC236}">
                <a16:creationId xmlns:a16="http://schemas.microsoft.com/office/drawing/2014/main" id="{A259D605-67A1-F7F7-B918-C76BD164F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48" y="714692"/>
            <a:ext cx="2381250" cy="3124200"/>
          </a:xfrm>
          <a:prstGeom prst="rect">
            <a:avLst/>
          </a:prstGeom>
        </p:spPr>
      </p:pic>
      <p:pic>
        <p:nvPicPr>
          <p:cNvPr id="11" name="Image 10" descr="Une image contenant texte, Police, capture d’écran, affiche&#10;&#10;Description générée automatiquement">
            <a:extLst>
              <a:ext uri="{FF2B5EF4-FFF2-40B4-BE49-F238E27FC236}">
                <a16:creationId xmlns:a16="http://schemas.microsoft.com/office/drawing/2014/main" id="{F8198A0F-7E09-0A7A-DB0B-D24C37018F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0" r="10338"/>
          <a:stretch/>
        </p:blipFill>
        <p:spPr>
          <a:xfrm>
            <a:off x="3933182" y="4088297"/>
            <a:ext cx="1729916" cy="2183364"/>
          </a:xfrm>
          <a:prstGeom prst="rect">
            <a:avLst/>
          </a:prstGeom>
        </p:spPr>
      </p:pic>
      <p:pic>
        <p:nvPicPr>
          <p:cNvPr id="13" name="Image 12" descr="Une image contenant texte, chien, mammifère, Race de chien&#10;&#10;Description générée automatiquement">
            <a:extLst>
              <a:ext uri="{FF2B5EF4-FFF2-40B4-BE49-F238E27FC236}">
                <a16:creationId xmlns:a16="http://schemas.microsoft.com/office/drawing/2014/main" id="{C5692C6A-F43D-3607-6E21-B976AF716C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3219839"/>
            <a:ext cx="2381250" cy="31242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9BE507B-63FC-F40D-E0B1-8FA1BE4766B2}"/>
              </a:ext>
            </a:extLst>
          </p:cNvPr>
          <p:cNvSpPr txBox="1"/>
          <p:nvPr/>
        </p:nvSpPr>
        <p:spPr>
          <a:xfrm>
            <a:off x="7514203" y="5985000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linkClick r:id="rId8"/>
              </a:rPr>
              <a:t>Sommaire…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9336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Besoin : pourquoi les SBOM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6198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Besoin : pourquoi les SBOM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854530B2-924C-CAE5-5512-FCCF1D36C1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0752856"/>
              </p:ext>
            </p:extLst>
          </p:nvPr>
        </p:nvGraphicFramePr>
        <p:xfrm>
          <a:off x="444500" y="1156996"/>
          <a:ext cx="10368384" cy="5197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888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 Un SBOM c’est quoi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1366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 Un SBOM c’est quoi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7"/>
            <a:ext cx="11271250" cy="714694"/>
          </a:xfrm>
        </p:spPr>
        <p:txBody>
          <a:bodyPr/>
          <a:lstStyle/>
          <a:p>
            <a:r>
              <a:rPr lang="fr-FR" dirty="0"/>
              <a:t>Cf </a:t>
            </a:r>
            <a:r>
              <a:rPr lang="fr-FR" u="sng" dirty="0"/>
              <a:t>application-</a:t>
            </a:r>
            <a:r>
              <a:rPr lang="fr-FR" u="sng" dirty="0" err="1"/>
              <a:t>bom.json</a:t>
            </a:r>
            <a:endParaRPr lang="fr-FR" u="sng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0744FCC-6394-BD82-2F1C-19F4FC690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17"/>
          <a:stretch/>
        </p:blipFill>
        <p:spPr>
          <a:xfrm>
            <a:off x="1240529" y="3644185"/>
            <a:ext cx="8523886" cy="21718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B110A9-3B2E-F1D8-44C6-57020F98F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379" y="1826096"/>
            <a:ext cx="8497036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2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 Standards et outils du marché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013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7"/>
            <a:ext cx="11271250" cy="1993165"/>
          </a:xfrm>
        </p:spPr>
        <p:txBody>
          <a:bodyPr/>
          <a:lstStyle/>
          <a:p>
            <a:r>
              <a:rPr lang="fr-FR" dirty="0"/>
              <a:t>Formats</a:t>
            </a:r>
          </a:p>
          <a:p>
            <a:pPr marL="457200" lvl="1" indent="0">
              <a:buNone/>
            </a:pPr>
            <a:r>
              <a:rPr lang="fr-FR" sz="1400" dirty="0"/>
              <a:t>Linux SPDX vs OWASP </a:t>
            </a:r>
            <a:r>
              <a:rPr lang="fr-FR" sz="1400" dirty="0" err="1"/>
              <a:t>CycloneDX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>
                <a:hlinkClick r:id="rId2"/>
              </a:rPr>
              <a:t>https://scvs.owasp.org/bom-maturity-model/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>
                <a:hlinkClick r:id="rId3"/>
              </a:rPr>
              <a:t>https://nexusconnect.io/articles/spdx-cyclonedx-or-swid-navigating-the-sbom-standard-landscape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>
                <a:hlinkClick r:id="rId4"/>
              </a:rPr>
              <a:t>https://worklifenotes.com/2025/01/21/why-we-chose-cyclonedx-over-spdx/</a:t>
            </a:r>
            <a:endParaRPr lang="fr-FR" sz="1400" dirty="0"/>
          </a:p>
          <a:p>
            <a:r>
              <a:rPr lang="fr-FR" dirty="0"/>
              <a:t>Génération de </a:t>
            </a:r>
            <a:r>
              <a:rPr lang="fr-FR" dirty="0" err="1"/>
              <a:t>SBOMs</a:t>
            </a:r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77A6392-7EC4-F7AD-8928-A3B529100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308" y="3087331"/>
            <a:ext cx="7887383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01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Historisation des SBOM dans registre de binaires (</a:t>
            </a:r>
            <a:r>
              <a:rPr lang="en-US" sz="1400" dirty="0">
                <a:hlinkClick r:id="rId2"/>
              </a:rPr>
              <a:t>European CRA</a:t>
            </a:r>
            <a:r>
              <a:rPr lang="fr-FR" dirty="0"/>
              <a:t>)</a:t>
            </a:r>
          </a:p>
          <a:p>
            <a:r>
              <a:rPr lang="fr-FR" dirty="0"/>
              <a:t>Agrégation et analyse des </a:t>
            </a:r>
            <a:r>
              <a:rPr lang="fr-FR" dirty="0" err="1"/>
              <a:t>SBOMs</a:t>
            </a:r>
            <a:endParaRPr lang="fr-FR" dirty="0"/>
          </a:p>
          <a:p>
            <a:pPr marL="457200" lvl="1" indent="0">
              <a:buNone/>
            </a:pPr>
            <a:r>
              <a:rPr lang="fr-FR" sz="1400" dirty="0"/>
              <a:t>OWASP </a:t>
            </a:r>
            <a:r>
              <a:rPr lang="fr-FR" sz="1400" dirty="0" err="1"/>
              <a:t>Dependency</a:t>
            </a:r>
            <a:r>
              <a:rPr lang="fr-FR" sz="1400" dirty="0"/>
              <a:t>-Track</a:t>
            </a:r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C53AAAC-0E55-F945-0BD4-E9077AD3A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606" y="2463141"/>
            <a:ext cx="8055038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12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 Plusieurs SBOM pour chaque repo git ?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1306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7"/>
            <a:ext cx="11271250" cy="1347312"/>
          </a:xfrm>
        </p:spPr>
        <p:txBody>
          <a:bodyPr/>
          <a:lstStyle/>
          <a:p>
            <a:r>
              <a:rPr lang="fr-FR" dirty="0"/>
              <a:t>Génération à partir du code source, génération à partir d'une image de conteneur</a:t>
            </a:r>
          </a:p>
          <a:p>
            <a:r>
              <a:rPr lang="fr-FR" dirty="0">
                <a:hlinkClick r:id="rId2"/>
              </a:rPr>
              <a:t>https://gitlab.com/sbom-demo/webgoat/-/blob/main/.gitlab-ci.yml?ref_type=heads</a:t>
            </a:r>
            <a:endParaRPr lang="fr-FR" dirty="0"/>
          </a:p>
          <a:p>
            <a:r>
              <a:rPr lang="fr-FR" dirty="0">
                <a:hlinkClick r:id="rId3"/>
              </a:rPr>
              <a:t>https://gitlab.com/sbom-demo/dependency-track-export/-/raw/main/webgoat-export.xlsx?ref_type=heads</a:t>
            </a:r>
            <a:endParaRPr lang="fr-FR" dirty="0"/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79B7AA8-DB4B-9A48-7400-7CD8D4E34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043" y="2554491"/>
            <a:ext cx="7033870" cy="12574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70C4888-FDB2-745F-A3EB-7F0824608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043" y="3924395"/>
            <a:ext cx="7049111" cy="93734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D707A0B-F274-0122-E39E-476B7491B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43" y="4954561"/>
            <a:ext cx="7064352" cy="739204"/>
          </a:xfrm>
          <a:prstGeom prst="rect">
            <a:avLst/>
          </a:prstGeom>
        </p:spPr>
      </p:pic>
      <p:sp>
        <p:nvSpPr>
          <p:cNvPr id="7" name="Accolade fermante 6">
            <a:extLst>
              <a:ext uri="{FF2B5EF4-FFF2-40B4-BE49-F238E27FC236}">
                <a16:creationId xmlns:a16="http://schemas.microsoft.com/office/drawing/2014/main" id="{ADA8D8B1-35C8-3F48-10AA-7353267BA7CE}"/>
              </a:ext>
            </a:extLst>
          </p:cNvPr>
          <p:cNvSpPr/>
          <p:nvPr/>
        </p:nvSpPr>
        <p:spPr>
          <a:xfrm>
            <a:off x="8355830" y="3060086"/>
            <a:ext cx="253904" cy="7822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F9DC28AD-2E8B-6D13-4DE1-692815656F7A}"/>
              </a:ext>
            </a:extLst>
          </p:cNvPr>
          <p:cNvSpPr/>
          <p:nvPr/>
        </p:nvSpPr>
        <p:spPr>
          <a:xfrm>
            <a:off x="8355830" y="4033564"/>
            <a:ext cx="253904" cy="8380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9" name="Accolade fermante 8">
            <a:extLst>
              <a:ext uri="{FF2B5EF4-FFF2-40B4-BE49-F238E27FC236}">
                <a16:creationId xmlns:a16="http://schemas.microsoft.com/office/drawing/2014/main" id="{4A8FD501-3B61-B316-4C00-17C9BD15C059}"/>
              </a:ext>
            </a:extLst>
          </p:cNvPr>
          <p:cNvSpPr/>
          <p:nvPr/>
        </p:nvSpPr>
        <p:spPr>
          <a:xfrm>
            <a:off x="8355830" y="5129457"/>
            <a:ext cx="253904" cy="52628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755CE1D-ABF2-1B56-44AC-883B0288D06C}"/>
              </a:ext>
            </a:extLst>
          </p:cNvPr>
          <p:cNvSpPr txBox="1"/>
          <p:nvPr/>
        </p:nvSpPr>
        <p:spPr>
          <a:xfrm>
            <a:off x="8693651" y="3275111"/>
            <a:ext cx="24482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«  application BOM »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F64BA49-DC5B-2581-090E-59436EA1D0F0}"/>
              </a:ext>
            </a:extLst>
          </p:cNvPr>
          <p:cNvSpPr txBox="1"/>
          <p:nvPr/>
        </p:nvSpPr>
        <p:spPr>
          <a:xfrm>
            <a:off x="8693651" y="5238712"/>
            <a:ext cx="24482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«  container BOM »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BCEB283-D9AF-10E2-BA33-5E5F8DCE6A6E}"/>
              </a:ext>
            </a:extLst>
          </p:cNvPr>
          <p:cNvSpPr txBox="1"/>
          <p:nvPr/>
        </p:nvSpPr>
        <p:spPr>
          <a:xfrm>
            <a:off x="8678410" y="4083233"/>
            <a:ext cx="24482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« application BOM »</a:t>
            </a:r>
          </a:p>
          <a:p>
            <a:r>
              <a:rPr lang="fr-FR" sz="1400" dirty="0"/>
              <a:t>ET (!)</a:t>
            </a:r>
          </a:p>
          <a:p>
            <a:r>
              <a:rPr lang="fr-FR" sz="1400" dirty="0"/>
              <a:t>«  container BOM »</a:t>
            </a:r>
          </a:p>
        </p:txBody>
      </p:sp>
      <p:sp>
        <p:nvSpPr>
          <p:cNvPr id="13" name="Espace réservé du texte 22">
            <a:extLst>
              <a:ext uri="{FF2B5EF4-FFF2-40B4-BE49-F238E27FC236}">
                <a16:creationId xmlns:a16="http://schemas.microsoft.com/office/drawing/2014/main" id="{7D1EDF0C-7F6F-9EC6-3130-42BC7B9F280D}"/>
              </a:ext>
            </a:extLst>
          </p:cNvPr>
          <p:cNvSpPr txBox="1">
            <a:spLocks/>
          </p:cNvSpPr>
          <p:nvPr/>
        </p:nvSpPr>
        <p:spPr>
          <a:xfrm>
            <a:off x="444500" y="5833458"/>
            <a:ext cx="11271250" cy="482080"/>
          </a:xfrm>
          <a:prstGeom prst="rect">
            <a:avLst/>
          </a:prstGeom>
        </p:spPr>
        <p:txBody>
          <a:bodyPr lIns="0" tIns="360000" rIns="0" bIns="36000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2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1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05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050" b="0" kern="120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ym typeface="Wingdings" panose="05000000000000000000" pitchFamily="2" charset="2"/>
              </a:rPr>
              <a:t> Préconisation : merge de SBOM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9082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F961CF0-3AEB-FDB8-460C-6E25D2AC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87108C6-46A2-CDC6-9394-7A59860B65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0375" y="1968363"/>
            <a:ext cx="11271250" cy="2631630"/>
          </a:xfrm>
        </p:spPr>
        <p:txBody>
          <a:bodyPr/>
          <a:lstStyle/>
          <a:p>
            <a:pPr algn="l"/>
            <a:r>
              <a:rPr lang="fr-FR" sz="1600" dirty="0"/>
              <a:t>Ce meetup concerne la sécurité applicative (</a:t>
            </a:r>
            <a:r>
              <a:rPr lang="fr-FR" sz="1600" dirty="0" err="1"/>
              <a:t>AppSec</a:t>
            </a:r>
            <a:r>
              <a:rPr lang="fr-FR" sz="1600" dirty="0"/>
              <a:t>), un domaine essentiel en cybersécurité.</a:t>
            </a:r>
          </a:p>
          <a:p>
            <a:pPr algn="l"/>
            <a:r>
              <a:rPr lang="fr-FR" sz="1600" dirty="0"/>
              <a:t> </a:t>
            </a:r>
          </a:p>
          <a:p>
            <a:pPr algn="l"/>
            <a:r>
              <a:rPr lang="fr-FR" sz="1600" dirty="0"/>
              <a:t>Le sujet est la gestion des </a:t>
            </a:r>
            <a:r>
              <a:rPr lang="fr-FR" sz="1600" dirty="0">
                <a:hlinkClick r:id="rId2" tooltip="https://jfrog.com/learn/sdlc/sbom/"/>
              </a:rPr>
              <a:t>Software Bill Of </a:t>
            </a:r>
            <a:r>
              <a:rPr lang="fr-FR" sz="1600" dirty="0" err="1">
                <a:hlinkClick r:id="rId2" tooltip="https://jfrog.com/learn/sdlc/sbom/"/>
              </a:rPr>
              <a:t>Material</a:t>
            </a:r>
            <a:r>
              <a:rPr lang="fr-FR" sz="1600" dirty="0"/>
              <a:t> (SBOM) 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/>
              <a:t>à la fois en retour du </a:t>
            </a:r>
            <a:r>
              <a:rPr lang="fr-FR" sz="1600" dirty="0" err="1"/>
              <a:t>Devoxx</a:t>
            </a:r>
            <a:r>
              <a:rPr lang="fr-FR" sz="1600" dirty="0"/>
              <a:t> (</a:t>
            </a:r>
            <a:r>
              <a:rPr lang="fr-FR" sz="1600" dirty="0">
                <a:hlinkClick r:id="rId3" tooltip="https://www.devoxx.fr/agenda-2025/talk/vol-au-dessus-d-un-nid-de-vulnerabilites/"/>
              </a:rPr>
              <a:t>https://www.devoxx.fr/agenda-2025/talk/vol-au-dessus-d-un-nid-de-vulnerabilites/</a:t>
            </a:r>
            <a:r>
              <a:rPr lang="fr-FR" sz="1600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/>
              <a:t>et dans le cadre d'une étude pour ma mission actuelle chez BNP PF</a:t>
            </a:r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293189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2881145"/>
          </a:xfrm>
        </p:spPr>
        <p:txBody>
          <a:bodyPr/>
          <a:lstStyle/>
          <a:p>
            <a:r>
              <a:rPr lang="fr-FR" dirty="0"/>
              <a:t>Dépendances de développement et dépendances embarquées dans le livrable de production</a:t>
            </a:r>
          </a:p>
          <a:p>
            <a:pPr marL="457200" lvl="1" indent="0">
              <a:buNone/>
            </a:pPr>
            <a:r>
              <a:rPr lang="fr-FR" sz="1400" dirty="0"/>
              <a:t>« </a:t>
            </a:r>
            <a:r>
              <a:rPr lang="en-US" sz="1400" dirty="0"/>
              <a:t>With the argument --required-only, you can limit the SBOM only to include packages with the scope "required", commonly called production or non-dev dependencies. </a:t>
            </a:r>
            <a:r>
              <a:rPr lang="fr-FR" sz="1400" dirty="0"/>
              <a:t>»</a:t>
            </a:r>
          </a:p>
          <a:p>
            <a:pPr marL="457200" lvl="1" indent="0">
              <a:buNone/>
            </a:pPr>
            <a:r>
              <a:rPr lang="fr-FR" sz="1400" dirty="0">
                <a:hlinkClick r:id="rId2"/>
              </a:rPr>
              <a:t>https://github.com/CycloneDX/cdxgen</a:t>
            </a:r>
            <a:endParaRPr lang="fr-FR" sz="1400" dirty="0"/>
          </a:p>
          <a:p>
            <a:endParaRPr lang="fr-FR" dirty="0"/>
          </a:p>
          <a:p>
            <a:r>
              <a:rPr lang="fr-FR" dirty="0">
                <a:hlinkClick r:id="rId3"/>
              </a:rPr>
              <a:t>https://gitlab.com/sbom-demo/spring-hello</a:t>
            </a:r>
            <a:endParaRPr lang="fr-FR" dirty="0"/>
          </a:p>
          <a:p>
            <a:r>
              <a:rPr lang="fr-FR" dirty="0">
                <a:hlinkClick r:id="rId4"/>
              </a:rPr>
              <a:t>https://gitlab.com/sbom-demo/dependency-track-export/-/raw/main/spring_hello-export.xlsx?ref_type=heads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B455CE-242F-E98E-BD2D-5337E41B2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019" y="3891279"/>
            <a:ext cx="5281118" cy="1272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79769D7-A4FD-A8C3-6B14-8EEF57D81B87}"/>
              </a:ext>
            </a:extLst>
          </p:cNvPr>
          <p:cNvSpPr txBox="1"/>
          <p:nvPr/>
        </p:nvSpPr>
        <p:spPr>
          <a:xfrm>
            <a:off x="7049729" y="4517943"/>
            <a:ext cx="24482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100% </a:t>
            </a:r>
            <a:r>
              <a:rPr lang="fr-FR" sz="1400" dirty="0" err="1"/>
              <a:t>present</a:t>
            </a:r>
            <a:endParaRPr lang="fr-FR" sz="1400" dirty="0"/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74A9CDBD-0446-BC94-53BF-3CFA976083EF}"/>
              </a:ext>
            </a:extLst>
          </p:cNvPr>
          <p:cNvSpPr/>
          <p:nvPr/>
        </p:nvSpPr>
        <p:spPr>
          <a:xfrm>
            <a:off x="6753344" y="4179736"/>
            <a:ext cx="296385" cy="98419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" name="Espace réservé du texte 22">
            <a:extLst>
              <a:ext uri="{FF2B5EF4-FFF2-40B4-BE49-F238E27FC236}">
                <a16:creationId xmlns:a16="http://schemas.microsoft.com/office/drawing/2014/main" id="{ED8A2D43-D908-3BD9-C35E-656A702583E0}"/>
              </a:ext>
            </a:extLst>
          </p:cNvPr>
          <p:cNvSpPr txBox="1">
            <a:spLocks/>
          </p:cNvSpPr>
          <p:nvPr/>
        </p:nvSpPr>
        <p:spPr>
          <a:xfrm>
            <a:off x="444500" y="5715474"/>
            <a:ext cx="11271250" cy="482080"/>
          </a:xfrm>
          <a:prstGeom prst="rect">
            <a:avLst/>
          </a:prstGeom>
        </p:spPr>
        <p:txBody>
          <a:bodyPr lIns="0" tIns="360000" rIns="0" bIns="36000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2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1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05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050" b="0" kern="120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ym typeface="Wingdings" panose="05000000000000000000" pitchFamily="2" charset="2"/>
              </a:rPr>
              <a:t> Préconisation : distinguer les deux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4018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7"/>
            <a:ext cx="11271250" cy="1785250"/>
          </a:xfrm>
        </p:spPr>
        <p:txBody>
          <a:bodyPr/>
          <a:lstStyle/>
          <a:p>
            <a:r>
              <a:rPr lang="en-US" dirty="0"/>
              <a:t>“Another observation I made in practice – when using common tools, you are frequently not getting the same result when generating an SBOM from the source code vs generating it from a container image built on top of the source code.</a:t>
            </a:r>
          </a:p>
          <a:p>
            <a:r>
              <a:rPr lang="en-US" dirty="0"/>
              <a:t>So a practical choice would be to build a bill of materials from the source code and another one from container. It is further possible to split the source code SBOM into several parts – for example, one including test dependencies and the one without those. “</a:t>
            </a:r>
          </a:p>
          <a:p>
            <a:r>
              <a:rPr lang="fr-FR" dirty="0">
                <a:hlinkClick r:id="rId2"/>
              </a:rPr>
              <a:t>https://worklifenotes.com/2025/01/14/why-a-single-sbom-is-never-enough/</a:t>
            </a:r>
            <a:endParaRPr lang="en-US" dirty="0"/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1921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7. POC / démo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0970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Critères pour le choix des technos</a:t>
            </a:r>
          </a:p>
          <a:p>
            <a:pPr marL="457200" lvl="1" indent="0">
              <a:buNone/>
            </a:pPr>
            <a:r>
              <a:rPr lang="fr-FR" sz="1400" dirty="0" err="1"/>
              <a:t>Toolchain</a:t>
            </a:r>
            <a:r>
              <a:rPr lang="fr-FR" sz="1400" dirty="0"/>
              <a:t> mission BNP PF</a:t>
            </a:r>
          </a:p>
          <a:p>
            <a:pPr marL="914400" lvl="2" indent="0">
              <a:buNone/>
            </a:pPr>
            <a:r>
              <a:rPr lang="fr-FR" sz="1400" dirty="0" err="1"/>
              <a:t>GitLab</a:t>
            </a:r>
            <a:r>
              <a:rPr lang="fr-FR" sz="1400" dirty="0"/>
              <a:t>, </a:t>
            </a:r>
            <a:r>
              <a:rPr lang="fr-FR" sz="1400" dirty="0" err="1"/>
              <a:t>gitlab</a:t>
            </a:r>
            <a:r>
              <a:rPr lang="fr-FR" sz="1400" dirty="0"/>
              <a:t>-ci (mais facilement transposable sur Jenkins)</a:t>
            </a:r>
          </a:p>
          <a:p>
            <a:pPr marL="457200" lvl="1" indent="0">
              <a:buNone/>
            </a:pPr>
            <a:r>
              <a:rPr lang="fr-FR" sz="1400" dirty="0"/>
              <a:t>Conteneurisation Docker</a:t>
            </a:r>
          </a:p>
          <a:p>
            <a:pPr marL="457200" lvl="1" indent="0">
              <a:buNone/>
            </a:pPr>
            <a:r>
              <a:rPr lang="fr-FR" sz="1400" dirty="0"/>
              <a:t>OWASP </a:t>
            </a:r>
            <a:r>
              <a:rPr lang="fr-FR" sz="1400" dirty="0" err="1"/>
              <a:t>CycloneDX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/>
              <a:t>OWASP </a:t>
            </a:r>
            <a:r>
              <a:rPr lang="fr-FR" sz="1400" dirty="0" err="1"/>
              <a:t>cdxgen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/>
              <a:t>OWASP </a:t>
            </a:r>
            <a:r>
              <a:rPr lang="fr-FR" sz="1400" dirty="0" err="1"/>
              <a:t>Dependency</a:t>
            </a:r>
            <a:r>
              <a:rPr lang="fr-FR" sz="1400" dirty="0"/>
              <a:t>-Track</a:t>
            </a:r>
          </a:p>
          <a:p>
            <a:r>
              <a:rPr lang="fr-FR" dirty="0"/>
              <a:t>Périmètre du POC</a:t>
            </a:r>
          </a:p>
          <a:p>
            <a:pPr marL="457200" lvl="1" indent="0">
              <a:buNone/>
            </a:pPr>
            <a:r>
              <a:rPr lang="fr-FR" sz="1400" dirty="0"/>
              <a:t>Génération de </a:t>
            </a:r>
            <a:r>
              <a:rPr lang="fr-FR" sz="1400" dirty="0" err="1"/>
              <a:t>SBOMs</a:t>
            </a:r>
            <a:r>
              <a:rPr lang="fr-FR" sz="1400" dirty="0"/>
              <a:t> depuis </a:t>
            </a:r>
            <a:r>
              <a:rPr lang="fr-FR" sz="1400" dirty="0" err="1"/>
              <a:t>gitlab</a:t>
            </a:r>
            <a:r>
              <a:rPr lang="fr-FR" sz="1400" dirty="0"/>
              <a:t>-ci</a:t>
            </a:r>
          </a:p>
          <a:p>
            <a:pPr marL="914400" lvl="2" indent="0">
              <a:buNone/>
            </a:pPr>
            <a:r>
              <a:rPr lang="fr-FR" sz="1400" dirty="0"/>
              <a:t>Comparaison source code/image/merge des deux</a:t>
            </a:r>
          </a:p>
          <a:p>
            <a:pPr marL="914400" lvl="2" indent="0">
              <a:buNone/>
            </a:pPr>
            <a:r>
              <a:rPr lang="fr-FR" sz="1400" dirty="0"/>
              <a:t>Distinction dev/prod </a:t>
            </a:r>
            <a:r>
              <a:rPr lang="fr-FR" sz="1400" dirty="0" err="1"/>
              <a:t>dependencies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/>
              <a:t>Collecte dans </a:t>
            </a:r>
            <a:r>
              <a:rPr lang="fr-FR" sz="1400" dirty="0" err="1"/>
              <a:t>Dependency</a:t>
            </a:r>
            <a:r>
              <a:rPr lang="fr-FR" sz="1400" dirty="0"/>
              <a:t>-Track</a:t>
            </a:r>
          </a:p>
          <a:p>
            <a:pPr marL="457200" lvl="1" indent="0">
              <a:buNone/>
            </a:pPr>
            <a:r>
              <a:rPr lang="fr-FR" sz="1400" dirty="0"/>
              <a:t>Utilisation de l'API </a:t>
            </a:r>
            <a:r>
              <a:rPr lang="fr-FR" sz="1400" dirty="0" err="1"/>
              <a:t>Dependency</a:t>
            </a:r>
            <a:r>
              <a:rPr lang="fr-FR" sz="1400" dirty="0"/>
              <a:t>-Track</a:t>
            </a:r>
          </a:p>
          <a:p>
            <a:pPr marL="914400" lvl="2" indent="0">
              <a:buNone/>
            </a:pPr>
            <a:r>
              <a:rPr lang="fr-FR" sz="1400" dirty="0"/>
              <a:t>Export de "</a:t>
            </a:r>
            <a:r>
              <a:rPr lang="fr-FR" sz="1400" dirty="0" err="1"/>
              <a:t>findings</a:t>
            </a:r>
            <a:r>
              <a:rPr lang="fr-FR" sz="1400" dirty="0"/>
              <a:t>"</a:t>
            </a:r>
          </a:p>
          <a:p>
            <a:pPr marL="914400" lvl="2" indent="0">
              <a:buNone/>
            </a:pPr>
            <a:r>
              <a:rPr lang="fr-FR" sz="1400" dirty="0"/>
              <a:t>Export de composants</a:t>
            </a:r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3672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7754859-1FC8-B10A-71D9-2FA8F6E3BAAC}"/>
              </a:ext>
            </a:extLst>
          </p:cNvPr>
          <p:cNvSpPr txBox="1"/>
          <p:nvPr/>
        </p:nvSpPr>
        <p:spPr>
          <a:xfrm>
            <a:off x="2216516" y="2436982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GitLab.com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3F20699-9B6E-906E-61E5-37EC21B317C7}"/>
              </a:ext>
            </a:extLst>
          </p:cNvPr>
          <p:cNvSpPr txBox="1"/>
          <p:nvPr/>
        </p:nvSpPr>
        <p:spPr>
          <a:xfrm>
            <a:off x="1589084" y="5175755"/>
            <a:ext cx="24080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ghcr.io/</a:t>
            </a:r>
            <a:r>
              <a:rPr lang="fr-FR" sz="1400" dirty="0" err="1"/>
              <a:t>cyclonedx</a:t>
            </a:r>
            <a:r>
              <a:rPr lang="fr-FR" sz="1400" dirty="0"/>
              <a:t>/</a:t>
            </a:r>
            <a:r>
              <a:rPr lang="fr-FR" sz="1400" dirty="0" err="1"/>
              <a:t>cdxgen</a:t>
            </a:r>
            <a:endParaRPr lang="fr-FR" sz="1400" dirty="0"/>
          </a:p>
          <a:p>
            <a:r>
              <a:rPr lang="fr-FR" sz="1400" dirty="0" err="1"/>
              <a:t>cyclonedx</a:t>
            </a:r>
            <a:r>
              <a:rPr lang="fr-FR" sz="1400" dirty="0"/>
              <a:t>/</a:t>
            </a:r>
            <a:r>
              <a:rPr lang="fr-FR" sz="1400" dirty="0" err="1"/>
              <a:t>cyclonedx</a:t>
            </a:r>
            <a:r>
              <a:rPr lang="fr-FR" sz="1400" dirty="0"/>
              <a:t>-cli</a:t>
            </a:r>
          </a:p>
          <a:p>
            <a:r>
              <a:rPr lang="fr-FR" sz="1400" dirty="0"/>
              <a:t>docker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CE73714-B347-D350-F9AE-474D73B523F0}"/>
              </a:ext>
            </a:extLst>
          </p:cNvPr>
          <p:cNvSpPr txBox="1"/>
          <p:nvPr/>
        </p:nvSpPr>
        <p:spPr>
          <a:xfrm>
            <a:off x="5257404" y="4293600"/>
            <a:ext cx="183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Dependency</a:t>
            </a:r>
            <a:r>
              <a:rPr lang="fr-FR" sz="1400" dirty="0"/>
              <a:t>-Track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79D68C-FADE-F80A-97D8-D35CEFF31D03}"/>
              </a:ext>
            </a:extLst>
          </p:cNvPr>
          <p:cNvSpPr txBox="1"/>
          <p:nvPr/>
        </p:nvSpPr>
        <p:spPr>
          <a:xfrm>
            <a:off x="2122800" y="4293600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GitLab</a:t>
            </a:r>
            <a:r>
              <a:rPr lang="fr-FR" sz="1400" dirty="0"/>
              <a:t> </a:t>
            </a:r>
            <a:r>
              <a:rPr lang="fr-FR" sz="1400" dirty="0" err="1"/>
              <a:t>runner</a:t>
            </a:r>
            <a:endParaRPr lang="fr-FR" sz="1400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DD2DE34B-B8DA-9ADE-BAD1-92AA8BE6346D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2792956" y="2744759"/>
            <a:ext cx="861" cy="1548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B8D45E5-0CA6-D2AA-D4BC-76F81C348D7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377969" y="4447489"/>
            <a:ext cx="18794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49F2AF8-91CB-03D4-5D25-CD2B1FCB5C4D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793100" y="4601377"/>
            <a:ext cx="717" cy="574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11A3F650-87DE-07D2-2631-9E46F3460BBD}"/>
              </a:ext>
            </a:extLst>
          </p:cNvPr>
          <p:cNvSpPr txBox="1"/>
          <p:nvPr/>
        </p:nvSpPr>
        <p:spPr>
          <a:xfrm>
            <a:off x="2820362" y="4733472"/>
            <a:ext cx="258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790EDF4-C66C-4465-2CEA-13C37A21235A}"/>
              </a:ext>
            </a:extLst>
          </p:cNvPr>
          <p:cNvSpPr txBox="1"/>
          <p:nvPr/>
        </p:nvSpPr>
        <p:spPr>
          <a:xfrm>
            <a:off x="4134645" y="4529020"/>
            <a:ext cx="308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33F1D2-546A-8BEA-C215-2B37D550A171}"/>
              </a:ext>
            </a:extLst>
          </p:cNvPr>
          <p:cNvSpPr txBox="1"/>
          <p:nvPr/>
        </p:nvSpPr>
        <p:spPr>
          <a:xfrm>
            <a:off x="3628898" y="4153990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/>
              <a:t>curl</a:t>
            </a:r>
            <a:r>
              <a:rPr lang="fr-FR" sz="1400" i="1" dirty="0"/>
              <a:t> localhost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371E84-25C7-C383-94E7-9C8FB091EE8F}"/>
              </a:ext>
            </a:extLst>
          </p:cNvPr>
          <p:cNvSpPr/>
          <p:nvPr/>
        </p:nvSpPr>
        <p:spPr>
          <a:xfrm>
            <a:off x="1399077" y="3773579"/>
            <a:ext cx="5725624" cy="25046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38EF185-BF79-FDE9-A373-067D880262A2}"/>
              </a:ext>
            </a:extLst>
          </p:cNvPr>
          <p:cNvSpPr txBox="1"/>
          <p:nvPr/>
        </p:nvSpPr>
        <p:spPr>
          <a:xfrm>
            <a:off x="2804947" y="3234108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/>
              <a:t>polling</a:t>
            </a:r>
          </a:p>
        </p:txBody>
      </p:sp>
      <p:sp>
        <p:nvSpPr>
          <p:cNvPr id="25" name="Nuage 24">
            <a:extLst>
              <a:ext uri="{FF2B5EF4-FFF2-40B4-BE49-F238E27FC236}">
                <a16:creationId xmlns:a16="http://schemas.microsoft.com/office/drawing/2014/main" id="{F81A7162-8991-972E-A42C-769A34C345C3}"/>
              </a:ext>
            </a:extLst>
          </p:cNvPr>
          <p:cNvSpPr/>
          <p:nvPr/>
        </p:nvSpPr>
        <p:spPr>
          <a:xfrm>
            <a:off x="1399075" y="1089319"/>
            <a:ext cx="5857129" cy="2116193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7"/>
            <a:ext cx="11271250" cy="826988"/>
          </a:xfrm>
          <a:solidFill>
            <a:schemeClr val="bg2"/>
          </a:solidFill>
        </p:spPr>
        <p:txBody>
          <a:bodyPr/>
          <a:lstStyle/>
          <a:p>
            <a:r>
              <a:rPr lang="fr-FR" dirty="0"/>
              <a:t>Architecture :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34A5E98-21A7-7C07-2B88-7102FEB7396D}"/>
              </a:ext>
            </a:extLst>
          </p:cNvPr>
          <p:cNvSpPr txBox="1"/>
          <p:nvPr/>
        </p:nvSpPr>
        <p:spPr>
          <a:xfrm>
            <a:off x="7539061" y="4307878"/>
            <a:ext cx="3510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hlinkClick r:id="rId3"/>
              </a:rPr>
              <a:t>http://138.68.93.168:8080/dashboard</a:t>
            </a:r>
            <a:endParaRPr lang="fr-FR" sz="14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D8CC5C1-1D41-73EC-D8EB-C92753DEEF14}"/>
              </a:ext>
            </a:extLst>
          </p:cNvPr>
          <p:cNvSpPr txBox="1"/>
          <p:nvPr/>
        </p:nvSpPr>
        <p:spPr>
          <a:xfrm>
            <a:off x="1351034" y="3787805"/>
            <a:ext cx="1393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138.68.93.168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09182E4-B730-B750-7482-CC39C790863B}"/>
              </a:ext>
            </a:extLst>
          </p:cNvPr>
          <p:cNvSpPr txBox="1"/>
          <p:nvPr/>
        </p:nvSpPr>
        <p:spPr>
          <a:xfrm>
            <a:off x="5257404" y="4557963"/>
            <a:ext cx="11698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docker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CE99BFD7-9149-421D-0B6C-8DDC3FA46C91}"/>
              </a:ext>
            </a:extLst>
          </p:cNvPr>
          <p:cNvCxnSpPr/>
          <p:nvPr/>
        </p:nvCxnSpPr>
        <p:spPr>
          <a:xfrm>
            <a:off x="1399075" y="5914419"/>
            <a:ext cx="57256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FEFA2663-F150-E1E4-6408-0852E5AD0C5E}"/>
              </a:ext>
            </a:extLst>
          </p:cNvPr>
          <p:cNvSpPr txBox="1"/>
          <p:nvPr/>
        </p:nvSpPr>
        <p:spPr>
          <a:xfrm>
            <a:off x="1367272" y="5942415"/>
            <a:ext cx="11698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err="1"/>
              <a:t>ubuntu</a:t>
            </a:r>
            <a:endParaRPr lang="fr-FR" sz="1400" dirty="0"/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356DE3A4-99BC-5BFF-85F1-DD86C9CA15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75ADA4B7-57CB-0347-9453-AC8E39245397}"/>
              </a:ext>
            </a:extLst>
          </p:cNvPr>
          <p:cNvSpPr txBox="1"/>
          <p:nvPr/>
        </p:nvSpPr>
        <p:spPr>
          <a:xfrm>
            <a:off x="7539061" y="2167871"/>
            <a:ext cx="3151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hlinkClick r:id="rId4"/>
              </a:rPr>
              <a:t>https://gitlab.com/sbom-demo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716722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Espace réservé du texte 22">
            <a:extLst>
              <a:ext uri="{FF2B5EF4-FFF2-40B4-BE49-F238E27FC236}">
                <a16:creationId xmlns:a16="http://schemas.microsoft.com/office/drawing/2014/main" id="{229766D3-6369-D061-10AE-20703A2969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2960907"/>
          </a:xfrm>
          <a:solidFill>
            <a:schemeClr val="bg2"/>
          </a:solidFill>
        </p:spPr>
        <p:txBody>
          <a:bodyPr/>
          <a:lstStyle/>
          <a:p>
            <a:r>
              <a:rPr lang="fr-FR" dirty="0"/>
              <a:t>API de </a:t>
            </a:r>
            <a:r>
              <a:rPr lang="fr-FR" dirty="0" err="1"/>
              <a:t>Dependency</a:t>
            </a:r>
            <a:r>
              <a:rPr lang="fr-FR" dirty="0"/>
              <a:t>-Track</a:t>
            </a:r>
          </a:p>
          <a:p>
            <a:pPr marL="457200" lvl="1" indent="0">
              <a:buNone/>
            </a:pPr>
            <a:r>
              <a:rPr lang="fr-FR" sz="1400" dirty="0">
                <a:hlinkClick r:id="rId2"/>
              </a:rPr>
              <a:t>https://docs.dependencytrack.org/integrations/rest-api/</a:t>
            </a:r>
            <a:endParaRPr lang="fr-FR" sz="1400" dirty="0"/>
          </a:p>
          <a:p>
            <a:r>
              <a:rPr lang="fr-FR" dirty="0" err="1"/>
              <a:t>Swagger</a:t>
            </a:r>
            <a:endParaRPr lang="fr-FR" dirty="0"/>
          </a:p>
          <a:p>
            <a:pPr marL="457200" lvl="1" indent="0">
              <a:buNone/>
            </a:pPr>
            <a:r>
              <a:rPr lang="fr-FR" sz="1400" dirty="0"/>
              <a:t>docker run -p 80:8080 docker.swagger.io/</a:t>
            </a:r>
            <a:r>
              <a:rPr lang="fr-FR" sz="1400" dirty="0" err="1"/>
              <a:t>swaggerapi</a:t>
            </a:r>
            <a:r>
              <a:rPr lang="fr-FR" sz="1400" dirty="0"/>
              <a:t>/</a:t>
            </a:r>
            <a:r>
              <a:rPr lang="fr-FR" sz="1400" dirty="0" err="1"/>
              <a:t>swagger-ui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>
                <a:hlinkClick r:id="rId3"/>
              </a:rPr>
              <a:t>http://138.68.93.168:8080/api/openapi.json</a:t>
            </a:r>
            <a:endParaRPr lang="fr-FR" sz="1400" dirty="0"/>
          </a:p>
          <a:p>
            <a:r>
              <a:rPr lang="fr-FR" dirty="0"/>
              <a:t>POC</a:t>
            </a:r>
          </a:p>
          <a:p>
            <a:pPr marL="457200" lvl="1" indent="0">
              <a:buNone/>
            </a:pPr>
            <a:r>
              <a:rPr lang="fr-FR" sz="1400" dirty="0">
                <a:hlinkClick r:id="rId4"/>
              </a:rPr>
              <a:t>https://gitlab.com/sbom-demo/dependency-track-export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/>
              <a:t>Export de "</a:t>
            </a:r>
            <a:r>
              <a:rPr lang="fr-FR" sz="1400" dirty="0" err="1"/>
              <a:t>findings</a:t>
            </a:r>
            <a:r>
              <a:rPr lang="fr-FR" sz="1400" dirty="0"/>
              <a:t>"</a:t>
            </a:r>
          </a:p>
          <a:p>
            <a:pPr marL="457200" lvl="1" indent="0">
              <a:buNone/>
            </a:pPr>
            <a:r>
              <a:rPr lang="fr-FR" sz="1400" dirty="0"/>
              <a:t>Export de composants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7912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8. Résultats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3821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5872324" cy="4761715"/>
          </a:xfrm>
        </p:spPr>
        <p:txBody>
          <a:bodyPr/>
          <a:lstStyle/>
          <a:p>
            <a:r>
              <a:rPr lang="fr-FR" dirty="0"/>
              <a:t>Prérequis/facilitation</a:t>
            </a:r>
          </a:p>
          <a:p>
            <a:pPr marL="457200" lvl="1" indent="0">
              <a:buNone/>
            </a:pPr>
            <a:r>
              <a:rPr lang="fr-FR" sz="1400" dirty="0"/>
              <a:t>Workflow de développement</a:t>
            </a:r>
          </a:p>
          <a:p>
            <a:pPr marL="457200" lvl="1" indent="0">
              <a:buNone/>
            </a:pPr>
            <a:r>
              <a:rPr lang="fr-FR" sz="1400" dirty="0"/>
              <a:t>Normalisation des workflows au sein des équipes de </a:t>
            </a:r>
            <a:r>
              <a:rPr lang="fr-FR" sz="1400" dirty="0" err="1"/>
              <a:t>dév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/>
              <a:t>Génération des </a:t>
            </a:r>
            <a:r>
              <a:rPr lang="fr-FR" sz="1400" dirty="0" err="1"/>
              <a:t>SBOMs</a:t>
            </a:r>
            <a:r>
              <a:rPr lang="fr-FR" sz="1400" dirty="0"/>
              <a:t> pour tous les tags release</a:t>
            </a:r>
          </a:p>
          <a:p>
            <a:pPr marL="457200" lvl="1" indent="0">
              <a:buNone/>
            </a:pPr>
            <a:r>
              <a:rPr lang="fr-FR" sz="1400" dirty="0"/>
              <a:t>Réduire au maximum les tags release qui ne partent pas en prod</a:t>
            </a:r>
          </a:p>
          <a:p>
            <a:pPr marL="457200" lvl="1" indent="0">
              <a:buNone/>
            </a:pPr>
            <a:r>
              <a:rPr lang="fr-FR" sz="1400" dirty="0"/>
              <a:t>Gestion des environnements</a:t>
            </a:r>
          </a:p>
          <a:p>
            <a:pPr marL="457200" lvl="1" indent="0">
              <a:buNone/>
            </a:pPr>
            <a:r>
              <a:rPr lang="fr-FR" sz="1400" dirty="0"/>
              <a:t>Avantages d'un </a:t>
            </a:r>
            <a:r>
              <a:rPr lang="fr-FR" sz="1400" dirty="0" err="1"/>
              <a:t>outil+API</a:t>
            </a:r>
            <a:r>
              <a:rPr lang="fr-FR" sz="1400" dirty="0"/>
              <a:t> qui retourne la version de prod pour chaque process ou appli</a:t>
            </a:r>
          </a:p>
          <a:p>
            <a:r>
              <a:rPr lang="fr-FR" dirty="0"/>
              <a:t>Performances</a:t>
            </a:r>
          </a:p>
          <a:p>
            <a:pPr marL="457200" lvl="1" indent="0">
              <a:buNone/>
            </a:pPr>
            <a:r>
              <a:rPr lang="fr-FR" sz="1400" dirty="0" err="1"/>
              <a:t>cdxgen,cyclonedx</a:t>
            </a:r>
            <a:r>
              <a:rPr lang="fr-FR" sz="1400" dirty="0"/>
              <a:t>-cli/docker vs package </a:t>
            </a:r>
            <a:r>
              <a:rPr lang="fr-FR" sz="1400" dirty="0" err="1"/>
              <a:t>npm</a:t>
            </a:r>
            <a:endParaRPr lang="fr-FR" sz="1400" dirty="0"/>
          </a:p>
          <a:p>
            <a:r>
              <a:rPr lang="fr-FR" dirty="0"/>
              <a:t>Usages de </a:t>
            </a:r>
            <a:r>
              <a:rPr lang="fr-FR" dirty="0" err="1"/>
              <a:t>Dependency</a:t>
            </a:r>
            <a:r>
              <a:rPr lang="fr-FR" dirty="0"/>
              <a:t>-Track</a:t>
            </a:r>
          </a:p>
          <a:p>
            <a:pPr marL="457200" lvl="1" indent="0">
              <a:buNone/>
            </a:pPr>
            <a:r>
              <a:rPr lang="fr-FR" sz="1400" dirty="0"/>
              <a:t>Avoir une vision globale de la production</a:t>
            </a:r>
          </a:p>
          <a:p>
            <a:pPr marL="914400" lvl="2" indent="0">
              <a:buNone/>
            </a:pPr>
            <a:r>
              <a:rPr lang="fr-FR" sz="1400" dirty="0"/>
              <a:t>--&gt; à valider</a:t>
            </a:r>
          </a:p>
          <a:p>
            <a:pPr marL="457200" lvl="1" indent="0">
              <a:buNone/>
            </a:pPr>
            <a:r>
              <a:rPr lang="fr-FR" sz="1400" dirty="0"/>
              <a:t>Générer des alertes en cas de CVE</a:t>
            </a:r>
          </a:p>
          <a:p>
            <a:pPr marL="914400" lvl="2" indent="0">
              <a:buNone/>
            </a:pPr>
            <a:r>
              <a:rPr lang="fr-FR" sz="1400" dirty="0"/>
              <a:t>--&gt; à valider</a:t>
            </a:r>
          </a:p>
          <a:p>
            <a:pPr indent="-228600"/>
            <a:endParaRPr lang="fr-FR" sz="1600" dirty="0"/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CD157F9-292B-C082-DF0F-556B3111E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272" y="0"/>
            <a:ext cx="5175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A85637-0DA2-4EBD-041A-0E62D3B35514}"/>
              </a:ext>
            </a:extLst>
          </p:cNvPr>
          <p:cNvSpPr/>
          <p:nvPr/>
        </p:nvSpPr>
        <p:spPr>
          <a:xfrm>
            <a:off x="10484804" y="5152103"/>
            <a:ext cx="766916" cy="688258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43119D-15CB-9E9C-B17D-611A35CA4627}"/>
              </a:ext>
            </a:extLst>
          </p:cNvPr>
          <p:cNvSpPr/>
          <p:nvPr/>
        </p:nvSpPr>
        <p:spPr>
          <a:xfrm>
            <a:off x="10460223" y="2231923"/>
            <a:ext cx="766916" cy="688258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764E49-135A-52BB-1F5B-E8CAA1356A6C}"/>
              </a:ext>
            </a:extLst>
          </p:cNvPr>
          <p:cNvSpPr/>
          <p:nvPr/>
        </p:nvSpPr>
        <p:spPr>
          <a:xfrm>
            <a:off x="10460223" y="521110"/>
            <a:ext cx="766916" cy="688258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795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9. Pour aller plus loin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3616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4061919"/>
          </a:xfrm>
        </p:spPr>
        <p:txBody>
          <a:bodyPr/>
          <a:lstStyle/>
          <a:p>
            <a:r>
              <a:rPr lang="fr-FR" dirty="0">
                <a:latin typeface="+mn-lt"/>
              </a:rPr>
              <a:t>SBOM vs « formulation »</a:t>
            </a:r>
          </a:p>
          <a:p>
            <a:pPr marL="457200" lvl="1" indent="0">
              <a:buNone/>
            </a:pPr>
            <a:r>
              <a:rPr lang="en-US" sz="1400" b="1" dirty="0">
                <a:latin typeface="+mn-lt"/>
              </a:rPr>
              <a:t>Formulation (new to </a:t>
            </a:r>
            <a:r>
              <a:rPr lang="en-US" sz="1400" b="1" dirty="0" err="1">
                <a:latin typeface="+mn-lt"/>
              </a:rPr>
              <a:t>CycloneDX</a:t>
            </a:r>
            <a:r>
              <a:rPr lang="en-US" sz="1400" b="1" dirty="0">
                <a:latin typeface="+mn-lt"/>
              </a:rPr>
              <a:t> v1.5)</a:t>
            </a:r>
            <a:r>
              <a:rPr lang="en-US" sz="1400" dirty="0">
                <a:latin typeface="+mn-lt"/>
              </a:rPr>
              <a:t>: Describes how something was deployed or manufactured</a:t>
            </a:r>
          </a:p>
          <a:p>
            <a:pPr marL="457200" lvl="1" indent="0">
              <a:buNone/>
            </a:pPr>
            <a:r>
              <a:rPr lang="en-US" sz="1400" dirty="0">
                <a:latin typeface="+mn-lt"/>
              </a:rPr>
              <a:t>(</a:t>
            </a:r>
            <a:r>
              <a:rPr lang="en-US" sz="1400" dirty="0">
                <a:latin typeface="+mn-lt"/>
                <a:hlinkClick r:id="rId2"/>
              </a:rPr>
              <a:t>src</a:t>
            </a:r>
            <a:r>
              <a:rPr lang="en-US" sz="1400" dirty="0">
                <a:latin typeface="+mn-lt"/>
              </a:rPr>
              <a:t>)</a:t>
            </a:r>
            <a:endParaRPr lang="fr-FR" sz="1400" dirty="0">
              <a:latin typeface="+mn-lt"/>
            </a:endParaRPr>
          </a:p>
          <a:p>
            <a:r>
              <a:rPr lang="fr-FR" dirty="0">
                <a:latin typeface="+mn-lt"/>
              </a:rPr>
              <a:t>SBOM vs OBOM ?</a:t>
            </a:r>
          </a:p>
          <a:p>
            <a:pPr marL="457200" lvl="1" indent="0">
              <a:buNone/>
            </a:pPr>
            <a:r>
              <a:rPr lang="fr-FR" sz="1400" dirty="0">
                <a:latin typeface="+mn-lt"/>
                <a:hlinkClick r:id="rId3"/>
              </a:rPr>
              <a:t>https://cyclonedx.org/capabilities/obom/</a:t>
            </a:r>
            <a:endParaRPr lang="fr-FR" sz="1400" dirty="0">
              <a:latin typeface="+mn-lt"/>
            </a:endParaRPr>
          </a:p>
          <a:p>
            <a:r>
              <a:rPr lang="fr-FR" dirty="0">
                <a:latin typeface="+mn-lt"/>
              </a:rPr>
              <a:t>Spécifications du format </a:t>
            </a:r>
            <a:r>
              <a:rPr lang="fr-FR" dirty="0" err="1">
                <a:latin typeface="+mn-lt"/>
              </a:rPr>
              <a:t>CycloneDX</a:t>
            </a:r>
            <a:endParaRPr lang="fr-FR" dirty="0">
              <a:latin typeface="+mn-lt"/>
              <a:hlinkClick r:id="rId4" tooltip="https://cyclonedx.org/specification/overview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1" indent="0">
              <a:buNone/>
            </a:pPr>
            <a:r>
              <a:rPr lang="fr-FR" sz="1400" dirty="0" err="1">
                <a:solidFill>
                  <a:srgbClr val="000000"/>
                </a:solidFill>
                <a:effectLst/>
                <a:latin typeface="+mn-lt"/>
                <a:hlinkClick r:id="rId4" tooltip="https://cyclonedx.org/specification/overview/"/>
              </a:rPr>
              <a:t>Specification</a:t>
            </a:r>
            <a:r>
              <a:rPr lang="fr-FR" sz="1400" dirty="0">
                <a:solidFill>
                  <a:srgbClr val="000000"/>
                </a:solidFill>
                <a:effectLst/>
                <a:latin typeface="+mn-lt"/>
                <a:hlinkClick r:id="rId4" tooltip="https://cyclonedx.org/specification/overview/"/>
              </a:rPr>
              <a:t> </a:t>
            </a:r>
            <a:r>
              <a:rPr lang="fr-FR" sz="1400" dirty="0" err="1">
                <a:solidFill>
                  <a:srgbClr val="000000"/>
                </a:solidFill>
                <a:effectLst/>
                <a:latin typeface="+mn-lt"/>
                <a:hlinkClick r:id="rId4" tooltip="https://cyclonedx.org/specification/overview/"/>
              </a:rPr>
              <a:t>Overview</a:t>
            </a:r>
            <a:r>
              <a:rPr lang="fr-FR" sz="1400" dirty="0">
                <a:solidFill>
                  <a:srgbClr val="000000"/>
                </a:solidFill>
                <a:effectLst/>
                <a:latin typeface="+mn-lt"/>
                <a:hlinkClick r:id="rId4" tooltip="https://cyclonedx.org/specification/overview/"/>
              </a:rPr>
              <a:t> | </a:t>
            </a:r>
            <a:r>
              <a:rPr lang="fr-FR" sz="1400" dirty="0" err="1">
                <a:solidFill>
                  <a:srgbClr val="000000"/>
                </a:solidFill>
                <a:effectLst/>
                <a:latin typeface="+mn-lt"/>
                <a:hlinkClick r:id="rId4" tooltip="https://cyclonedx.org/specification/overview/"/>
              </a:rPr>
              <a:t>CycloneDX</a:t>
            </a:r>
            <a:endParaRPr lang="fr-FR" sz="1400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fr-FR" dirty="0">
                <a:solidFill>
                  <a:srgbClr val="000000"/>
                </a:solidFill>
                <a:latin typeface="+mn-lt"/>
              </a:rPr>
              <a:t>Ensemble des outils et solutions</a:t>
            </a:r>
            <a:endParaRPr lang="fr-FR" dirty="0">
              <a:solidFill>
                <a:srgbClr val="000000"/>
              </a:solidFill>
              <a:effectLst/>
              <a:latin typeface="+mn-lt"/>
            </a:endParaRPr>
          </a:p>
          <a:p>
            <a:pPr marL="457200" lvl="1" indent="0">
              <a:buNone/>
            </a:pPr>
            <a:r>
              <a:rPr lang="fr-FR" sz="1400" dirty="0" err="1">
                <a:solidFill>
                  <a:srgbClr val="000000"/>
                </a:solidFill>
                <a:effectLst/>
                <a:latin typeface="+mn-lt"/>
                <a:hlinkClick r:id="rId5" tooltip="https://cyclonedx.org/tool-center/"/>
              </a:rPr>
              <a:t>CycloneDX</a:t>
            </a:r>
            <a:r>
              <a:rPr lang="fr-FR" sz="1400" dirty="0">
                <a:solidFill>
                  <a:srgbClr val="000000"/>
                </a:solidFill>
                <a:effectLst/>
                <a:latin typeface="+mn-lt"/>
                <a:hlinkClick r:id="rId5" tooltip="https://cyclonedx.org/tool-center/"/>
              </a:rPr>
              <a:t> Tool Center | </a:t>
            </a:r>
            <a:r>
              <a:rPr lang="fr-FR" sz="1400" dirty="0" err="1">
                <a:solidFill>
                  <a:srgbClr val="000000"/>
                </a:solidFill>
                <a:effectLst/>
                <a:latin typeface="+mn-lt"/>
                <a:hlinkClick r:id="rId5" tooltip="https://cyclonedx.org/tool-center/"/>
              </a:rPr>
              <a:t>CycloneDX</a:t>
            </a:r>
            <a:endParaRPr lang="fr-FR" sz="1400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fr-FR" dirty="0" err="1">
                <a:solidFill>
                  <a:srgbClr val="000000"/>
                </a:solidFill>
                <a:effectLst/>
                <a:latin typeface="+mn-lt"/>
                <a:hlinkClick r:id="rId6" tooltip="https://cyclonedx.org/capabilities/cbom/"/>
              </a:rPr>
              <a:t>Cryptography</a:t>
            </a:r>
            <a:r>
              <a:rPr lang="fr-FR" dirty="0">
                <a:solidFill>
                  <a:srgbClr val="000000"/>
                </a:solidFill>
                <a:effectLst/>
                <a:latin typeface="+mn-lt"/>
                <a:hlinkClick r:id="rId6" tooltip="https://cyclonedx.org/capabilities/cbom/"/>
              </a:rPr>
              <a:t> Bill of Materials (CBOM) | </a:t>
            </a:r>
            <a:r>
              <a:rPr lang="fr-FR" dirty="0" err="1">
                <a:solidFill>
                  <a:srgbClr val="000000"/>
                </a:solidFill>
                <a:effectLst/>
                <a:latin typeface="+mn-lt"/>
                <a:hlinkClick r:id="rId6" tooltip="https://cyclonedx.org/capabilities/cbom/"/>
              </a:rPr>
              <a:t>CycloneDX</a:t>
            </a:r>
            <a:endParaRPr lang="fr-FR" dirty="0">
              <a:solidFill>
                <a:srgbClr val="000000"/>
              </a:solidFill>
              <a:effectLst/>
              <a:latin typeface="+mn-lt"/>
            </a:endParaRPr>
          </a:p>
          <a:p>
            <a:pPr marL="457200" lvl="1" indent="0">
              <a:buNone/>
            </a:pPr>
            <a:r>
              <a:rPr lang="fr-FR" sz="1400" dirty="0">
                <a:solidFill>
                  <a:srgbClr val="000000"/>
                </a:solidFill>
                <a:latin typeface="+mn-lt"/>
              </a:rPr>
              <a:t>P</a:t>
            </a:r>
            <a:r>
              <a:rPr lang="fr-FR" sz="1400" dirty="0">
                <a:solidFill>
                  <a:srgbClr val="000000"/>
                </a:solidFill>
                <a:effectLst/>
                <a:latin typeface="+mn-lt"/>
              </a:rPr>
              <a:t>our identifier quels algos sont utilisés et où, demain pour répondre aux avancées de l'informatique quantique, ou lorsqu'un algo est cassé.</a:t>
            </a:r>
          </a:p>
          <a:p>
            <a:pPr indent="-228600"/>
            <a:endParaRPr lang="fr-FR" dirty="0">
              <a:latin typeface="+mn-lt"/>
            </a:endParaRPr>
          </a:p>
          <a:p>
            <a:endParaRPr lang="fr-FR" dirty="0">
              <a:latin typeface="+mn-lt"/>
            </a:endParaRPr>
          </a:p>
          <a:p>
            <a:endParaRPr lang="fr-FR" dirty="0">
              <a:latin typeface="+mn-lt"/>
            </a:endParaRP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303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99F46F-8379-3697-9071-60F421A3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Programme du meetup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A6ED2A-68AB-B596-1721-5FDCE2358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Sources</a:t>
            </a:r>
          </a:p>
          <a:p>
            <a:r>
              <a:rPr lang="fr-FR" dirty="0" err="1"/>
              <a:t>AppSec</a:t>
            </a:r>
            <a:r>
              <a:rPr lang="fr-FR" dirty="0"/>
              <a:t> vs </a:t>
            </a:r>
            <a:r>
              <a:rPr lang="fr-FR" dirty="0" err="1"/>
              <a:t>DevSecOps</a:t>
            </a:r>
            <a:endParaRPr lang="fr-FR" dirty="0"/>
          </a:p>
          <a:p>
            <a:r>
              <a:rPr lang="fr-FR" dirty="0"/>
              <a:t>Besoin : pourquoi les SBOM</a:t>
            </a:r>
          </a:p>
          <a:p>
            <a:r>
              <a:rPr lang="fr-FR" dirty="0"/>
              <a:t>Un SBOM c’est quoi</a:t>
            </a:r>
          </a:p>
          <a:p>
            <a:r>
              <a:rPr lang="fr-FR" dirty="0"/>
              <a:t>Standards et outils du marché</a:t>
            </a:r>
          </a:p>
          <a:p>
            <a:r>
              <a:rPr lang="fr-FR" dirty="0"/>
              <a:t>Plusieurs SBOM pour chaque repo git</a:t>
            </a:r>
          </a:p>
          <a:p>
            <a:r>
              <a:rPr lang="fr-FR" dirty="0"/>
              <a:t>POC / démo</a:t>
            </a:r>
          </a:p>
          <a:p>
            <a:r>
              <a:rPr lang="fr-FR" dirty="0"/>
              <a:t>Résultats</a:t>
            </a:r>
          </a:p>
          <a:p>
            <a:r>
              <a:rPr lang="fr-FR" dirty="0"/>
              <a:t>Pour aller plus loin </a:t>
            </a:r>
          </a:p>
        </p:txBody>
      </p:sp>
    </p:spTree>
    <p:extLst>
      <p:ext uri="{BB962C8B-B14F-4D97-AF65-F5344CB8AC3E}">
        <p14:creationId xmlns:p14="http://schemas.microsoft.com/office/powerpoint/2010/main" val="2542456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Sources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5144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CD0CE67-27E6-253C-DE56-2A5328DE9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Sources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2515EC-1C7F-7EB6-5C66-61ECBB323C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156605"/>
            <a:ext cx="11271250" cy="4637712"/>
          </a:xfrm>
        </p:spPr>
        <p:txBody>
          <a:bodyPr/>
          <a:lstStyle/>
          <a:p>
            <a:r>
              <a:rPr lang="fr-FR" dirty="0"/>
              <a:t>La conférence de Damien LUCAS, </a:t>
            </a:r>
            <a:r>
              <a:rPr lang="fr-FR" dirty="0" err="1"/>
              <a:t>Devoxx</a:t>
            </a:r>
            <a:r>
              <a:rPr lang="fr-FR" dirty="0"/>
              <a:t> 2025, 16 avril "Vol au-dessus d'un nid de vulnérabilités« </a:t>
            </a:r>
          </a:p>
          <a:p>
            <a:pPr marL="457200" lvl="1" indent="0">
              <a:buNone/>
            </a:pPr>
            <a:r>
              <a:rPr lang="fr-FR" sz="1400" dirty="0">
                <a:hlinkClick r:id="rId2"/>
              </a:rPr>
              <a:t>https://www.devoxx.fr/agenda-2025/talk/vol-au-dessus-d-un-nid-de-vulnerabilites/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>
                <a:hlinkClick r:id="rId3"/>
              </a:rPr>
              <a:t>https://github.com/dlucasd/vol-au-dessus-d-un-nid-de-vulnerabilites</a:t>
            </a:r>
            <a:endParaRPr lang="fr-FR" sz="1400" dirty="0"/>
          </a:p>
          <a:p>
            <a:r>
              <a:rPr lang="fr-FR" dirty="0"/>
              <a:t>Articles de </a:t>
            </a:r>
            <a:r>
              <a:rPr lang="fr-FR" dirty="0" err="1"/>
              <a:t>worklifenotes</a:t>
            </a:r>
            <a:r>
              <a:rPr lang="fr-FR" dirty="0"/>
              <a:t>, janvier 2025</a:t>
            </a:r>
          </a:p>
          <a:p>
            <a:pPr marL="457200" lvl="1" indent="0">
              <a:buNone/>
            </a:pPr>
            <a:r>
              <a:rPr lang="fr-FR" sz="1400" dirty="0">
                <a:hlinkClick r:id="rId4"/>
              </a:rPr>
              <a:t>https://worklifenotes.com/2025/01/14/why-a-single-sbom-is-never-enough/</a:t>
            </a:r>
            <a:endParaRPr lang="en-US" sz="1400" dirty="0"/>
          </a:p>
          <a:p>
            <a:pPr marL="457200" lvl="1" indent="0">
              <a:buNone/>
            </a:pPr>
            <a:r>
              <a:rPr lang="fr-FR" sz="1400" dirty="0">
                <a:hlinkClick r:id="rId5"/>
              </a:rPr>
              <a:t>https://worklifenotes.com/2025/01/21/why-we-chose-cyclonedx-over-spdx/</a:t>
            </a:r>
            <a:endParaRPr lang="fr-FR" sz="1400" dirty="0"/>
          </a:p>
          <a:p>
            <a:r>
              <a:rPr lang="fr-FR" dirty="0"/>
              <a:t>Article nexusconnect.io, décembre 2024</a:t>
            </a:r>
          </a:p>
          <a:p>
            <a:pPr marL="457200" lvl="1" indent="0">
              <a:buNone/>
            </a:pPr>
            <a:r>
              <a:rPr lang="fr-FR" sz="1400" dirty="0">
                <a:hlinkClick r:id="rId6"/>
              </a:rPr>
              <a:t>https://nexusconnect.io/articles/spdx-cyclonedx-or-swid-navigating-the-sbom-standard-landscape</a:t>
            </a:r>
            <a:endParaRPr lang="fr-FR" sz="1400" dirty="0"/>
          </a:p>
          <a:p>
            <a:r>
              <a:rPr lang="fr-FR" dirty="0"/>
              <a:t>Documentation OWASP </a:t>
            </a:r>
            <a:r>
              <a:rPr lang="fr-FR" dirty="0" err="1"/>
              <a:t>CycloneDX</a:t>
            </a:r>
            <a:endParaRPr lang="fr-FR" dirty="0"/>
          </a:p>
          <a:p>
            <a:pPr marL="457200" lvl="1" indent="0">
              <a:buNone/>
            </a:pPr>
            <a:r>
              <a:rPr lang="fr-FR" sz="1400" dirty="0">
                <a:hlinkClick r:id="rId7"/>
              </a:rPr>
              <a:t>https://cyclonedx.org/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>
                <a:hlinkClick r:id="rId8"/>
              </a:rPr>
              <a:t>https://cyclonedx.github.io/cdxgen/#/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>
                <a:hlinkClick r:id="rId9"/>
              </a:rPr>
              <a:t>https://github.com/CycloneDX/cyclonedx-cli</a:t>
            </a:r>
            <a:endParaRPr lang="fr-FR" sz="1400" dirty="0"/>
          </a:p>
          <a:p>
            <a:r>
              <a:rPr lang="fr-FR" dirty="0"/>
              <a:t>Documentation OWASP </a:t>
            </a:r>
            <a:r>
              <a:rPr lang="fr-FR" dirty="0" err="1"/>
              <a:t>Dependency</a:t>
            </a:r>
            <a:r>
              <a:rPr lang="fr-FR" dirty="0"/>
              <a:t>-Track</a:t>
            </a:r>
          </a:p>
          <a:p>
            <a:pPr marL="457200" lvl="1" indent="0">
              <a:buNone/>
            </a:pPr>
            <a:r>
              <a:rPr lang="fr-FR" sz="1400" dirty="0">
                <a:hlinkClick r:id="rId10"/>
              </a:rPr>
              <a:t>https://owasp.org/www-project-dependency-track/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>
                <a:hlinkClick r:id="rId11"/>
              </a:rPr>
              <a:t>https://dependencytrack.org/</a:t>
            </a:r>
            <a:endParaRPr lang="fr-FR" sz="14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7436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AppSec</a:t>
            </a:r>
            <a:r>
              <a:rPr lang="fr-FR" dirty="0"/>
              <a:t> vs </a:t>
            </a:r>
            <a:r>
              <a:rPr lang="fr-FR" dirty="0" err="1"/>
              <a:t>DevSecOps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857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8DEABC-B75E-1A6A-67DB-C527B6213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AppSec</a:t>
            </a:r>
            <a:r>
              <a:rPr lang="fr-FR" dirty="0"/>
              <a:t> vs </a:t>
            </a:r>
            <a:r>
              <a:rPr lang="fr-FR" dirty="0" err="1"/>
              <a:t>DevSecOps</a:t>
            </a:r>
            <a:endParaRPr lang="fr-FR" dirty="0"/>
          </a:p>
        </p:txBody>
      </p:sp>
      <p:pic>
        <p:nvPicPr>
          <p:cNvPr id="5" name="Image 4" descr="Une image contenant texte, dessin humoristique, grenouille&#10;&#10;Description générée automatiquement">
            <a:extLst>
              <a:ext uri="{FF2B5EF4-FFF2-40B4-BE49-F238E27FC236}">
                <a16:creationId xmlns:a16="http://schemas.microsoft.com/office/drawing/2014/main" id="{A31B5AD0-1355-718E-D8D6-DEA783A92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862696"/>
            <a:ext cx="4635690" cy="463569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8B81EF8-4362-04DE-40A8-E70991811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812" y="862696"/>
            <a:ext cx="4235121" cy="512116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8128338-D92C-A0C5-1DE1-2075ADAD4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00" y="5562310"/>
            <a:ext cx="6233700" cy="7849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8487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8E091C-5F3B-99E2-CCB1-1D57BE59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AppSec</a:t>
            </a:r>
            <a:r>
              <a:rPr lang="fr-FR" dirty="0"/>
              <a:t> vs </a:t>
            </a:r>
            <a:r>
              <a:rPr lang="fr-FR" dirty="0" err="1"/>
              <a:t>DevSecOps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F87EFC2-428A-A5E0-7E24-346DEF356C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8"/>
          <a:stretch/>
        </p:blipFill>
        <p:spPr>
          <a:xfrm>
            <a:off x="1" y="754148"/>
            <a:ext cx="9422780" cy="53497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E2B309-20AB-E121-F7AF-024A132EB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324" y="754148"/>
            <a:ext cx="5725676" cy="322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577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46A12F-303F-07C6-C87A-895F98C3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AppSec</a:t>
            </a:r>
            <a:r>
              <a:rPr lang="fr-FR" dirty="0"/>
              <a:t> vs </a:t>
            </a:r>
            <a:r>
              <a:rPr lang="fr-FR" dirty="0" err="1"/>
              <a:t>DevSecOps</a:t>
            </a:r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2153B1-E062-164C-1776-497EAD71F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811" y="696299"/>
            <a:ext cx="3526714" cy="614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4D370A-111D-9DDD-0AAD-9D72BBDCB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88" y="714692"/>
            <a:ext cx="4536000" cy="30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A6653BB-216B-DE88-8DA7-E022B021B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88" y="3834000"/>
            <a:ext cx="4605076" cy="30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918154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Catamania 2025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ésentation3" id="{5920D95D-3770-0C43-B57C-8494D0DE7438}" vid="{AC594889-7452-1B4A-92CE-3F87933514F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D4AFBDAC36024CAEC886277B2D9218" ma:contentTypeVersion="17" ma:contentTypeDescription="Crée un document." ma:contentTypeScope="" ma:versionID="0dc6bbb3da84a0ae210c2114e14553de">
  <xsd:schema xmlns:xsd="http://www.w3.org/2001/XMLSchema" xmlns:xs="http://www.w3.org/2001/XMLSchema" xmlns:p="http://schemas.microsoft.com/office/2006/metadata/properties" xmlns:ns2="d10f5bec-80bb-4dda-968d-2f5f830d6d59" xmlns:ns3="1a103575-3e38-40d9-b51b-b07cc4462bd7" targetNamespace="http://schemas.microsoft.com/office/2006/metadata/properties" ma:root="true" ma:fieldsID="b37155294d91db6e11f85a01f74dc368" ns2:_="" ns3:_="">
    <xsd:import namespace="d10f5bec-80bb-4dda-968d-2f5f830d6d59"/>
    <xsd:import namespace="1a103575-3e38-40d9-b51b-b07cc4462b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0f5bec-80bb-4dda-968d-2f5f830d6d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103575-3e38-40d9-b51b-b07cc4462bd7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86cf4989-9011-46f2-bd18-05575515e5b9}" ma:internalName="TaxCatchAll" ma:showField="CatchAllData" ma:web="1a103575-3e38-40d9-b51b-b07cc4462b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a103575-3e38-40d9-b51b-b07cc4462bd7" xsi:nil="true"/>
    <lcf76f155ced4ddcb4097134ff3c332f xmlns="d10f5bec-80bb-4dda-968d-2f5f830d6d5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290616-6C30-41A1-BA31-C804808A41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0f5bec-80bb-4dda-968d-2f5f830d6d59"/>
    <ds:schemaRef ds:uri="1a103575-3e38-40d9-b51b-b07cc4462b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7DA7BF-EFDF-4A51-B676-8362E514710B}">
  <ds:schemaRefs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documentManagement/types"/>
    <ds:schemaRef ds:uri="fc0ca498-bcc3-495a-b6ec-779e1e0396a9"/>
    <ds:schemaRef ds:uri="027d3d22-9dd5-49e8-89cc-3c45ce21028f"/>
    <ds:schemaRef ds:uri="http://purl.org/dc/terms/"/>
    <ds:schemaRef ds:uri="1a103575-3e38-40d9-b51b-b07cc4462bd7"/>
    <ds:schemaRef ds:uri="d10f5bec-80bb-4dda-968d-2f5f830d6d5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</TotalTime>
  <Words>1288</Words>
  <Application>Microsoft Office PowerPoint</Application>
  <PresentationFormat>Grand écran</PresentationFormat>
  <Paragraphs>171</Paragraphs>
  <Slides>30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7" baseType="lpstr">
      <vt:lpstr>Aptos</vt:lpstr>
      <vt:lpstr>Arial</vt:lpstr>
      <vt:lpstr>Inter</vt:lpstr>
      <vt:lpstr>Inter ExtraBold</vt:lpstr>
      <vt:lpstr>Open Sans</vt:lpstr>
      <vt:lpstr>Wingdings</vt:lpstr>
      <vt:lpstr>Catamania 2025</vt:lpstr>
      <vt:lpstr>Présentation PowerPoint</vt:lpstr>
      <vt:lpstr>Intro</vt:lpstr>
      <vt:lpstr>Programme du meetup</vt:lpstr>
      <vt:lpstr>1. Sources</vt:lpstr>
      <vt:lpstr>1. Sources</vt:lpstr>
      <vt:lpstr>2. AppSec vs DevSecOps</vt:lpstr>
      <vt:lpstr>2. AppSec vs DevSecOps</vt:lpstr>
      <vt:lpstr>2. AppSec vs DevSecOps</vt:lpstr>
      <vt:lpstr>2. AppSec vs DevSecOps</vt:lpstr>
      <vt:lpstr>2. AppSec vs DevSecOps</vt:lpstr>
      <vt:lpstr>3. Besoin : pourquoi les SBOM</vt:lpstr>
      <vt:lpstr>3. Besoin : pourquoi les SBOM</vt:lpstr>
      <vt:lpstr>4. Un SBOM c’est quoi</vt:lpstr>
      <vt:lpstr>4. Un SBOM c’est quoi</vt:lpstr>
      <vt:lpstr>5. Standards et outils du marché</vt:lpstr>
      <vt:lpstr>Présentation PowerPoint</vt:lpstr>
      <vt:lpstr>Présentation PowerPoint</vt:lpstr>
      <vt:lpstr>6. Plusieurs SBOM pour chaque repo git ?</vt:lpstr>
      <vt:lpstr>Présentation PowerPoint</vt:lpstr>
      <vt:lpstr>Présentation PowerPoint</vt:lpstr>
      <vt:lpstr>Présentation PowerPoint</vt:lpstr>
      <vt:lpstr>7. POC / démo</vt:lpstr>
      <vt:lpstr>Présentation PowerPoint</vt:lpstr>
      <vt:lpstr>Présentation PowerPoint</vt:lpstr>
      <vt:lpstr>Présentation PowerPoint</vt:lpstr>
      <vt:lpstr>8. Résultats</vt:lpstr>
      <vt:lpstr>Présentation PowerPoint</vt:lpstr>
      <vt:lpstr>9. Pour aller plus loin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Frédéric MORIN</dc:creator>
  <cp:lastModifiedBy>Adrien VERGNAUD</cp:lastModifiedBy>
  <cp:revision>11</cp:revision>
  <dcterms:created xsi:type="dcterms:W3CDTF">2025-01-19T13:12:07Z</dcterms:created>
  <dcterms:modified xsi:type="dcterms:W3CDTF">2025-06-11T13:27:08Z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0x0101006BD4AFBDAC36024CAEC886277B2D9218</vt:lpwstr>
  </property>
</Properties>
</file>